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5" r:id="rId1"/>
  </p:sldMasterIdLst>
  <p:notesMasterIdLst>
    <p:notesMasterId r:id="rId28"/>
  </p:notesMasterIdLst>
  <p:handoutMasterIdLst>
    <p:handoutMasterId r:id="rId29"/>
  </p:handoutMasterIdLst>
  <p:sldIdLst>
    <p:sldId id="258" r:id="rId2"/>
    <p:sldId id="257" r:id="rId3"/>
    <p:sldId id="273" r:id="rId4"/>
    <p:sldId id="298" r:id="rId5"/>
    <p:sldId id="259" r:id="rId6"/>
    <p:sldId id="278" r:id="rId7"/>
    <p:sldId id="279" r:id="rId8"/>
    <p:sldId id="280" r:id="rId9"/>
    <p:sldId id="281" r:id="rId10"/>
    <p:sldId id="291" r:id="rId11"/>
    <p:sldId id="282" r:id="rId12"/>
    <p:sldId id="287" r:id="rId13"/>
    <p:sldId id="284" r:id="rId14"/>
    <p:sldId id="288" r:id="rId15"/>
    <p:sldId id="285" r:id="rId16"/>
    <p:sldId id="271" r:id="rId17"/>
    <p:sldId id="292" r:id="rId18"/>
    <p:sldId id="274" r:id="rId19"/>
    <p:sldId id="299" r:id="rId20"/>
    <p:sldId id="289" r:id="rId21"/>
    <p:sldId id="275" r:id="rId22"/>
    <p:sldId id="293" r:id="rId23"/>
    <p:sldId id="276" r:id="rId24"/>
    <p:sldId id="294" r:id="rId25"/>
    <p:sldId id="297" r:id="rId26"/>
    <p:sldId id="277"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Tahoma"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Tahoma"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Tahoma"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Tahoma" pitchFamily="34" charset="0"/>
        <a:ea typeface="MS PGothic" pitchFamily="34" charset="-128"/>
        <a:cs typeface="+mn-cs"/>
      </a:defRPr>
    </a:lvl5pPr>
    <a:lvl6pPr marL="2286000" algn="l" defTabSz="914400" rtl="0" eaLnBrk="1" latinLnBrk="0" hangingPunct="1">
      <a:defRPr kern="1200">
        <a:solidFill>
          <a:schemeClr val="tx1"/>
        </a:solidFill>
        <a:latin typeface="Tahoma" pitchFamily="34" charset="0"/>
        <a:ea typeface="MS PGothic" pitchFamily="34" charset="-128"/>
        <a:cs typeface="+mn-cs"/>
      </a:defRPr>
    </a:lvl6pPr>
    <a:lvl7pPr marL="2743200" algn="l" defTabSz="914400" rtl="0" eaLnBrk="1" latinLnBrk="0" hangingPunct="1">
      <a:defRPr kern="1200">
        <a:solidFill>
          <a:schemeClr val="tx1"/>
        </a:solidFill>
        <a:latin typeface="Tahoma" pitchFamily="34" charset="0"/>
        <a:ea typeface="MS PGothic" pitchFamily="34" charset="-128"/>
        <a:cs typeface="+mn-cs"/>
      </a:defRPr>
    </a:lvl7pPr>
    <a:lvl8pPr marL="3200400" algn="l" defTabSz="914400" rtl="0" eaLnBrk="1" latinLnBrk="0" hangingPunct="1">
      <a:defRPr kern="1200">
        <a:solidFill>
          <a:schemeClr val="tx1"/>
        </a:solidFill>
        <a:latin typeface="Tahoma" pitchFamily="34" charset="0"/>
        <a:ea typeface="MS PGothic" pitchFamily="34" charset="-128"/>
        <a:cs typeface="+mn-cs"/>
      </a:defRPr>
    </a:lvl8pPr>
    <a:lvl9pPr marL="3657600" algn="l" defTabSz="914400" rtl="0" eaLnBrk="1" latinLnBrk="0" hangingPunct="1">
      <a:defRPr kern="1200">
        <a:solidFill>
          <a:schemeClr val="tx1"/>
        </a:solidFill>
        <a:latin typeface="Tahoma"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34" d="100"/>
          <a:sy n="134" d="100"/>
        </p:scale>
        <p:origin x="-576" y="6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2150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2150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2150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fld id="{0CD376EA-A471-4A0F-B86C-6A2DBA92858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307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fld id="{2FA6945A-215C-43C7-B79A-8324700141B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p:cNvSpPr>
            <a:spLocks noGrp="1" noRot="1" noChangeAspect="1" noTextEdit="1"/>
          </p:cNvSpPr>
          <p:nvPr>
            <p:ph type="sldImg"/>
          </p:nvPr>
        </p:nvSpPr>
        <p:spPr>
          <a:ln/>
        </p:spPr>
      </p:sp>
      <p:sp>
        <p:nvSpPr>
          <p:cNvPr id="5122" name="Notes Placeholder 2"/>
          <p:cNvSpPr>
            <a:spLocks noGrp="1"/>
          </p:cNvSpPr>
          <p:nvPr>
            <p:ph type="body" idx="1"/>
          </p:nvPr>
        </p:nvSpPr>
        <p:spPr>
          <a:noFill/>
          <a:ln/>
        </p:spPr>
        <p:txBody>
          <a:bodyPr/>
          <a:lstStyle/>
          <a:p>
            <a:pPr eaLnBrk="1" hangingPunct="1"/>
            <a:endParaRPr lang="en-US" smtClean="0"/>
          </a:p>
        </p:txBody>
      </p:sp>
      <p:sp>
        <p:nvSpPr>
          <p:cNvPr id="5123" name="Slide Number Placeholder 3"/>
          <p:cNvSpPr>
            <a:spLocks noGrp="1"/>
          </p:cNvSpPr>
          <p:nvPr>
            <p:ph type="sldNum" sz="quarter" idx="5"/>
          </p:nvPr>
        </p:nvSpPr>
        <p:spPr>
          <a:noFill/>
        </p:spPr>
        <p:txBody>
          <a:bodyPr/>
          <a:lstStyle/>
          <a:p>
            <a:fld id="{820D2BCC-4EE0-4A21-92CF-5771AB4E442B}"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a:ln/>
        </p:spPr>
      </p:sp>
      <p:sp>
        <p:nvSpPr>
          <p:cNvPr id="23554" name="Notes Placeholder 2"/>
          <p:cNvSpPr>
            <a:spLocks noGrp="1"/>
          </p:cNvSpPr>
          <p:nvPr>
            <p:ph type="body" idx="1"/>
          </p:nvPr>
        </p:nvSpPr>
        <p:spPr>
          <a:noFill/>
          <a:ln/>
        </p:spPr>
        <p:txBody>
          <a:bodyPr/>
          <a:lstStyle/>
          <a:p>
            <a:pPr eaLnBrk="1" hangingPunct="1"/>
            <a:endParaRPr lang="en-US" smtClean="0"/>
          </a:p>
        </p:txBody>
      </p:sp>
      <p:sp>
        <p:nvSpPr>
          <p:cNvPr id="23555" name="Slide Number Placeholder 3"/>
          <p:cNvSpPr>
            <a:spLocks noGrp="1"/>
          </p:cNvSpPr>
          <p:nvPr>
            <p:ph type="sldNum" sz="quarter" idx="5"/>
          </p:nvPr>
        </p:nvSpPr>
        <p:spPr>
          <a:noFill/>
        </p:spPr>
        <p:txBody>
          <a:bodyPr/>
          <a:lstStyle/>
          <a:p>
            <a:fld id="{3FB47E13-4165-49BC-8B83-B5C81C098F92}"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a:ln/>
        </p:spPr>
      </p:sp>
      <p:sp>
        <p:nvSpPr>
          <p:cNvPr id="25602" name="Notes Placeholder 2"/>
          <p:cNvSpPr>
            <a:spLocks noGrp="1"/>
          </p:cNvSpPr>
          <p:nvPr>
            <p:ph type="body" idx="1"/>
          </p:nvPr>
        </p:nvSpPr>
        <p:spPr>
          <a:noFill/>
          <a:ln/>
        </p:spPr>
        <p:txBody>
          <a:bodyPr/>
          <a:lstStyle/>
          <a:p>
            <a:pPr eaLnBrk="1" hangingPunct="1"/>
            <a:endParaRPr lang="en-US" smtClean="0"/>
          </a:p>
        </p:txBody>
      </p:sp>
      <p:sp>
        <p:nvSpPr>
          <p:cNvPr id="25603" name="Slide Number Placeholder 3"/>
          <p:cNvSpPr>
            <a:spLocks noGrp="1"/>
          </p:cNvSpPr>
          <p:nvPr>
            <p:ph type="sldNum" sz="quarter" idx="5"/>
          </p:nvPr>
        </p:nvSpPr>
        <p:spPr>
          <a:noFill/>
        </p:spPr>
        <p:txBody>
          <a:bodyPr/>
          <a:lstStyle/>
          <a:p>
            <a:fld id="{08A41376-14FC-4FDE-A8DA-51EB90FC22D1}"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a:ln/>
        </p:spPr>
      </p:sp>
      <p:sp>
        <p:nvSpPr>
          <p:cNvPr id="27650" name="Notes Placeholder 2"/>
          <p:cNvSpPr>
            <a:spLocks noGrp="1"/>
          </p:cNvSpPr>
          <p:nvPr>
            <p:ph type="body" idx="1"/>
          </p:nvPr>
        </p:nvSpPr>
        <p:spPr>
          <a:noFill/>
          <a:ln/>
        </p:spPr>
        <p:txBody>
          <a:bodyPr/>
          <a:lstStyle/>
          <a:p>
            <a:pPr eaLnBrk="1" hangingPunct="1"/>
            <a:endParaRPr lang="en-US" smtClean="0"/>
          </a:p>
        </p:txBody>
      </p:sp>
      <p:sp>
        <p:nvSpPr>
          <p:cNvPr id="27651" name="Slide Number Placeholder 3"/>
          <p:cNvSpPr>
            <a:spLocks noGrp="1"/>
          </p:cNvSpPr>
          <p:nvPr>
            <p:ph type="sldNum" sz="quarter" idx="5"/>
          </p:nvPr>
        </p:nvSpPr>
        <p:spPr>
          <a:noFill/>
        </p:spPr>
        <p:txBody>
          <a:bodyPr/>
          <a:lstStyle/>
          <a:p>
            <a:fld id="{D22CF686-F0DF-405C-9E74-D53E657F3E4F}"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p:spPr>
        <p:txBody>
          <a:bodyPr/>
          <a:lstStyle/>
          <a:p>
            <a:pPr eaLnBrk="1" hangingPunct="1"/>
            <a:endParaRPr lang="en-US" smtClean="0"/>
          </a:p>
        </p:txBody>
      </p:sp>
      <p:sp>
        <p:nvSpPr>
          <p:cNvPr id="29699" name="Slide Number Placeholder 3"/>
          <p:cNvSpPr>
            <a:spLocks noGrp="1"/>
          </p:cNvSpPr>
          <p:nvPr>
            <p:ph type="sldNum" sz="quarter" idx="5"/>
          </p:nvPr>
        </p:nvSpPr>
        <p:spPr>
          <a:noFill/>
        </p:spPr>
        <p:txBody>
          <a:bodyPr/>
          <a:lstStyle/>
          <a:p>
            <a:fld id="{F87B807A-95A3-4B87-B4C4-51744A2BA556}"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p:spPr>
        <p:txBody>
          <a:bodyPr/>
          <a:lstStyle/>
          <a:p>
            <a:pPr eaLnBrk="1" hangingPunct="1"/>
            <a:endParaRPr lang="en-US" smtClean="0"/>
          </a:p>
        </p:txBody>
      </p:sp>
      <p:sp>
        <p:nvSpPr>
          <p:cNvPr id="31747" name="Slide Number Placeholder 3"/>
          <p:cNvSpPr>
            <a:spLocks noGrp="1"/>
          </p:cNvSpPr>
          <p:nvPr>
            <p:ph type="sldNum" sz="quarter" idx="5"/>
          </p:nvPr>
        </p:nvSpPr>
        <p:spPr>
          <a:noFill/>
        </p:spPr>
        <p:txBody>
          <a:bodyPr/>
          <a:lstStyle/>
          <a:p>
            <a:fld id="{78FC5510-6A6D-45EA-AB5E-9E6A95913836}"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a:ln/>
        </p:spPr>
      </p:sp>
      <p:sp>
        <p:nvSpPr>
          <p:cNvPr id="33794" name="Notes Placeholder 2"/>
          <p:cNvSpPr>
            <a:spLocks noGrp="1"/>
          </p:cNvSpPr>
          <p:nvPr>
            <p:ph type="body" idx="1"/>
          </p:nvPr>
        </p:nvSpPr>
        <p:spPr>
          <a:noFill/>
          <a:ln/>
        </p:spPr>
        <p:txBody>
          <a:bodyPr/>
          <a:lstStyle/>
          <a:p>
            <a:pPr eaLnBrk="1" hangingPunct="1"/>
            <a:endParaRPr lang="en-US" smtClean="0"/>
          </a:p>
        </p:txBody>
      </p:sp>
      <p:sp>
        <p:nvSpPr>
          <p:cNvPr id="33795" name="Slide Number Placeholder 3"/>
          <p:cNvSpPr>
            <a:spLocks noGrp="1"/>
          </p:cNvSpPr>
          <p:nvPr>
            <p:ph type="sldNum" sz="quarter" idx="5"/>
          </p:nvPr>
        </p:nvSpPr>
        <p:spPr>
          <a:noFill/>
        </p:spPr>
        <p:txBody>
          <a:bodyPr/>
          <a:lstStyle/>
          <a:p>
            <a:fld id="{4EAFBE90-8A85-4C8E-862F-91C134DB5DED}"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a:ln/>
        </p:spPr>
      </p:sp>
      <p:sp>
        <p:nvSpPr>
          <p:cNvPr id="35842" name="Notes Placeholder 2"/>
          <p:cNvSpPr>
            <a:spLocks noGrp="1"/>
          </p:cNvSpPr>
          <p:nvPr>
            <p:ph type="body" idx="1"/>
          </p:nvPr>
        </p:nvSpPr>
        <p:spPr>
          <a:noFill/>
          <a:ln/>
        </p:spPr>
        <p:txBody>
          <a:bodyPr/>
          <a:lstStyle/>
          <a:p>
            <a:pPr eaLnBrk="1" hangingPunct="1"/>
            <a:endParaRPr lang="en-US" smtClean="0"/>
          </a:p>
        </p:txBody>
      </p:sp>
      <p:sp>
        <p:nvSpPr>
          <p:cNvPr id="35843" name="Slide Number Placeholder 3"/>
          <p:cNvSpPr>
            <a:spLocks noGrp="1"/>
          </p:cNvSpPr>
          <p:nvPr>
            <p:ph type="sldNum" sz="quarter" idx="5"/>
          </p:nvPr>
        </p:nvSpPr>
        <p:spPr>
          <a:noFill/>
        </p:spPr>
        <p:txBody>
          <a:bodyPr/>
          <a:lstStyle/>
          <a:p>
            <a:fld id="{48217F6E-9C07-4198-A385-44EE0D2C1343}"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pPr eaLnBrk="1" hangingPunct="1"/>
            <a:endParaRPr lang="en-US" smtClean="0"/>
          </a:p>
        </p:txBody>
      </p:sp>
      <p:sp>
        <p:nvSpPr>
          <p:cNvPr id="37891" name="Slide Number Placeholder 3"/>
          <p:cNvSpPr>
            <a:spLocks noGrp="1"/>
          </p:cNvSpPr>
          <p:nvPr>
            <p:ph type="sldNum" sz="quarter" idx="5"/>
          </p:nvPr>
        </p:nvSpPr>
        <p:spPr>
          <a:noFill/>
        </p:spPr>
        <p:txBody>
          <a:bodyPr/>
          <a:lstStyle/>
          <a:p>
            <a:fld id="{E29255B9-3F30-44F8-94C3-D518A5DEA195}"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a:ln/>
        </p:spPr>
      </p:sp>
      <p:sp>
        <p:nvSpPr>
          <p:cNvPr id="39938" name="Notes Placeholder 2"/>
          <p:cNvSpPr>
            <a:spLocks noGrp="1"/>
          </p:cNvSpPr>
          <p:nvPr>
            <p:ph type="body" idx="1"/>
          </p:nvPr>
        </p:nvSpPr>
        <p:spPr>
          <a:noFill/>
          <a:ln/>
        </p:spPr>
        <p:txBody>
          <a:bodyPr/>
          <a:lstStyle/>
          <a:p>
            <a:pPr eaLnBrk="1" hangingPunct="1"/>
            <a:endParaRPr lang="en-US" smtClean="0"/>
          </a:p>
        </p:txBody>
      </p:sp>
      <p:sp>
        <p:nvSpPr>
          <p:cNvPr id="39939" name="Slide Number Placeholder 3"/>
          <p:cNvSpPr>
            <a:spLocks noGrp="1"/>
          </p:cNvSpPr>
          <p:nvPr>
            <p:ph type="sldNum" sz="quarter" idx="5"/>
          </p:nvPr>
        </p:nvSpPr>
        <p:spPr>
          <a:noFill/>
        </p:spPr>
        <p:txBody>
          <a:bodyPr/>
          <a:lstStyle/>
          <a:p>
            <a:fld id="{68FCC97A-904C-44B0-BA2C-5F95210E8832}"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a:ln/>
        </p:spPr>
      </p:sp>
      <p:sp>
        <p:nvSpPr>
          <p:cNvPr id="41986" name="Notes Placeholder 2"/>
          <p:cNvSpPr>
            <a:spLocks noGrp="1"/>
          </p:cNvSpPr>
          <p:nvPr>
            <p:ph type="body" idx="1"/>
          </p:nvPr>
        </p:nvSpPr>
        <p:spPr>
          <a:noFill/>
          <a:ln/>
        </p:spPr>
        <p:txBody>
          <a:bodyPr/>
          <a:lstStyle/>
          <a:p>
            <a:pPr eaLnBrk="1" hangingPunct="1"/>
            <a:endParaRPr lang="en-US" smtClean="0"/>
          </a:p>
        </p:txBody>
      </p:sp>
      <p:sp>
        <p:nvSpPr>
          <p:cNvPr id="41987" name="Slide Number Placeholder 3"/>
          <p:cNvSpPr>
            <a:spLocks noGrp="1"/>
          </p:cNvSpPr>
          <p:nvPr>
            <p:ph type="sldNum" sz="quarter" idx="5"/>
          </p:nvPr>
        </p:nvSpPr>
        <p:spPr>
          <a:noFill/>
        </p:spPr>
        <p:txBody>
          <a:bodyPr/>
          <a:lstStyle/>
          <a:p>
            <a:fld id="{5C885B01-0C49-4D01-9EA1-D188E6252820}"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Image Placeholder 1"/>
          <p:cNvSpPr>
            <a:spLocks noGrp="1" noRot="1" noChangeAspect="1" noTextEdit="1"/>
          </p:cNvSpPr>
          <p:nvPr>
            <p:ph type="sldImg"/>
          </p:nvPr>
        </p:nvSpPr>
        <p:spPr>
          <a:ln/>
        </p:spPr>
      </p:sp>
      <p:sp>
        <p:nvSpPr>
          <p:cNvPr id="7170" name="Notes Placeholder 2"/>
          <p:cNvSpPr>
            <a:spLocks noGrp="1"/>
          </p:cNvSpPr>
          <p:nvPr>
            <p:ph type="body" idx="1"/>
          </p:nvPr>
        </p:nvSpPr>
        <p:spPr>
          <a:noFill/>
          <a:ln/>
        </p:spPr>
        <p:txBody>
          <a:bodyPr/>
          <a:lstStyle/>
          <a:p>
            <a:pPr eaLnBrk="1" hangingPunct="1"/>
            <a:endParaRPr lang="en-US" smtClean="0"/>
          </a:p>
        </p:txBody>
      </p:sp>
      <p:sp>
        <p:nvSpPr>
          <p:cNvPr id="7171" name="Slide Number Placeholder 3"/>
          <p:cNvSpPr>
            <a:spLocks noGrp="1"/>
          </p:cNvSpPr>
          <p:nvPr>
            <p:ph type="sldNum" sz="quarter" idx="5"/>
          </p:nvPr>
        </p:nvSpPr>
        <p:spPr>
          <a:noFill/>
        </p:spPr>
        <p:txBody>
          <a:bodyPr/>
          <a:lstStyle/>
          <a:p>
            <a:fld id="{A7BD9CD5-0105-4AC2-889B-593C2F42EA6D}"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a:ln/>
        </p:spPr>
      </p:sp>
      <p:sp>
        <p:nvSpPr>
          <p:cNvPr id="44034" name="Notes Placeholder 2"/>
          <p:cNvSpPr>
            <a:spLocks noGrp="1"/>
          </p:cNvSpPr>
          <p:nvPr>
            <p:ph type="body" idx="1"/>
          </p:nvPr>
        </p:nvSpPr>
        <p:spPr>
          <a:noFill/>
          <a:ln/>
        </p:spPr>
        <p:txBody>
          <a:bodyPr/>
          <a:lstStyle/>
          <a:p>
            <a:pPr eaLnBrk="1" hangingPunct="1"/>
            <a:endParaRPr lang="en-US" smtClean="0"/>
          </a:p>
        </p:txBody>
      </p:sp>
      <p:sp>
        <p:nvSpPr>
          <p:cNvPr id="44035" name="Slide Number Placeholder 3"/>
          <p:cNvSpPr>
            <a:spLocks noGrp="1"/>
          </p:cNvSpPr>
          <p:nvPr>
            <p:ph type="sldNum" sz="quarter" idx="5"/>
          </p:nvPr>
        </p:nvSpPr>
        <p:spPr>
          <a:noFill/>
        </p:spPr>
        <p:txBody>
          <a:bodyPr/>
          <a:lstStyle/>
          <a:p>
            <a:fld id="{0D234C42-83EC-4E68-B0C5-F7FAF057DD13}"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a:ln/>
        </p:spPr>
      </p:sp>
      <p:sp>
        <p:nvSpPr>
          <p:cNvPr id="46082" name="Notes Placeholder 2"/>
          <p:cNvSpPr>
            <a:spLocks noGrp="1"/>
          </p:cNvSpPr>
          <p:nvPr>
            <p:ph type="body" idx="1"/>
          </p:nvPr>
        </p:nvSpPr>
        <p:spPr>
          <a:noFill/>
          <a:ln/>
        </p:spPr>
        <p:txBody>
          <a:bodyPr/>
          <a:lstStyle/>
          <a:p>
            <a:pPr eaLnBrk="1" hangingPunct="1"/>
            <a:endParaRPr lang="en-US" smtClean="0"/>
          </a:p>
        </p:txBody>
      </p:sp>
      <p:sp>
        <p:nvSpPr>
          <p:cNvPr id="46083" name="Slide Number Placeholder 3"/>
          <p:cNvSpPr>
            <a:spLocks noGrp="1"/>
          </p:cNvSpPr>
          <p:nvPr>
            <p:ph type="sldNum" sz="quarter" idx="5"/>
          </p:nvPr>
        </p:nvSpPr>
        <p:spPr>
          <a:noFill/>
        </p:spPr>
        <p:txBody>
          <a:bodyPr/>
          <a:lstStyle/>
          <a:p>
            <a:fld id="{1458C596-F820-4D58-B105-6F93E2D7270E}"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a:ln/>
        </p:spPr>
      </p:sp>
      <p:sp>
        <p:nvSpPr>
          <p:cNvPr id="48130" name="Notes Placeholder 2"/>
          <p:cNvSpPr>
            <a:spLocks noGrp="1"/>
          </p:cNvSpPr>
          <p:nvPr>
            <p:ph type="body" idx="1"/>
          </p:nvPr>
        </p:nvSpPr>
        <p:spPr>
          <a:noFill/>
          <a:ln/>
        </p:spPr>
        <p:txBody>
          <a:bodyPr/>
          <a:lstStyle/>
          <a:p>
            <a:pPr eaLnBrk="1" hangingPunct="1"/>
            <a:endParaRPr lang="en-US" smtClean="0"/>
          </a:p>
        </p:txBody>
      </p:sp>
      <p:sp>
        <p:nvSpPr>
          <p:cNvPr id="48131" name="Slide Number Placeholder 3"/>
          <p:cNvSpPr>
            <a:spLocks noGrp="1"/>
          </p:cNvSpPr>
          <p:nvPr>
            <p:ph type="sldNum" sz="quarter" idx="5"/>
          </p:nvPr>
        </p:nvSpPr>
        <p:spPr>
          <a:noFill/>
        </p:spPr>
        <p:txBody>
          <a:bodyPr/>
          <a:lstStyle/>
          <a:p>
            <a:fld id="{5F89B349-7A37-4953-9D79-9D395817DDE9}"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a:ln/>
        </p:spPr>
      </p:sp>
      <p:sp>
        <p:nvSpPr>
          <p:cNvPr id="50178" name="Notes Placeholder 2"/>
          <p:cNvSpPr>
            <a:spLocks noGrp="1"/>
          </p:cNvSpPr>
          <p:nvPr>
            <p:ph type="body" idx="1"/>
          </p:nvPr>
        </p:nvSpPr>
        <p:spPr>
          <a:noFill/>
          <a:ln/>
        </p:spPr>
        <p:txBody>
          <a:bodyPr/>
          <a:lstStyle/>
          <a:p>
            <a:pPr eaLnBrk="1" hangingPunct="1"/>
            <a:endParaRPr lang="en-US" smtClean="0"/>
          </a:p>
        </p:txBody>
      </p:sp>
      <p:sp>
        <p:nvSpPr>
          <p:cNvPr id="50179" name="Slide Number Placeholder 3"/>
          <p:cNvSpPr>
            <a:spLocks noGrp="1"/>
          </p:cNvSpPr>
          <p:nvPr>
            <p:ph type="sldNum" sz="quarter" idx="5"/>
          </p:nvPr>
        </p:nvSpPr>
        <p:spPr>
          <a:noFill/>
        </p:spPr>
        <p:txBody>
          <a:bodyPr/>
          <a:lstStyle/>
          <a:p>
            <a:fld id="{9F5D1EA0-9B71-44E0-8C1E-9AF926BA0DA5}"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a:ln/>
        </p:spPr>
      </p:sp>
      <p:sp>
        <p:nvSpPr>
          <p:cNvPr id="52226" name="Notes Placeholder 2"/>
          <p:cNvSpPr>
            <a:spLocks noGrp="1"/>
          </p:cNvSpPr>
          <p:nvPr>
            <p:ph type="body" idx="1"/>
          </p:nvPr>
        </p:nvSpPr>
        <p:spPr>
          <a:noFill/>
          <a:ln/>
        </p:spPr>
        <p:txBody>
          <a:bodyPr/>
          <a:lstStyle/>
          <a:p>
            <a:pPr eaLnBrk="1" hangingPunct="1"/>
            <a:endParaRPr lang="en-US" smtClean="0"/>
          </a:p>
        </p:txBody>
      </p:sp>
      <p:sp>
        <p:nvSpPr>
          <p:cNvPr id="52227" name="Slide Number Placeholder 3"/>
          <p:cNvSpPr>
            <a:spLocks noGrp="1"/>
          </p:cNvSpPr>
          <p:nvPr>
            <p:ph type="sldNum" sz="quarter" idx="5"/>
          </p:nvPr>
        </p:nvSpPr>
        <p:spPr>
          <a:noFill/>
        </p:spPr>
        <p:txBody>
          <a:bodyPr/>
          <a:lstStyle/>
          <a:p>
            <a:fld id="{9B05F962-2772-4814-9778-AD32534EC5D8}"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a:ln/>
        </p:spPr>
      </p:sp>
      <p:sp>
        <p:nvSpPr>
          <p:cNvPr id="54274" name="Notes Placeholder 2"/>
          <p:cNvSpPr>
            <a:spLocks noGrp="1"/>
          </p:cNvSpPr>
          <p:nvPr>
            <p:ph type="body" idx="1"/>
          </p:nvPr>
        </p:nvSpPr>
        <p:spPr>
          <a:noFill/>
          <a:ln/>
        </p:spPr>
        <p:txBody>
          <a:bodyPr/>
          <a:lstStyle/>
          <a:p>
            <a:pPr eaLnBrk="1" hangingPunct="1"/>
            <a:endParaRPr lang="en-US" smtClean="0"/>
          </a:p>
        </p:txBody>
      </p:sp>
      <p:sp>
        <p:nvSpPr>
          <p:cNvPr id="54275" name="Slide Number Placeholder 3"/>
          <p:cNvSpPr>
            <a:spLocks noGrp="1"/>
          </p:cNvSpPr>
          <p:nvPr>
            <p:ph type="sldNum" sz="quarter" idx="5"/>
          </p:nvPr>
        </p:nvSpPr>
        <p:spPr>
          <a:noFill/>
        </p:spPr>
        <p:txBody>
          <a:bodyPr/>
          <a:lstStyle/>
          <a:p>
            <a:fld id="{7A4B4F5E-CB75-4A84-BB16-971D423D1FA8}"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a:ln/>
        </p:spPr>
      </p:sp>
      <p:sp>
        <p:nvSpPr>
          <p:cNvPr id="56322" name="Notes Placeholder 2"/>
          <p:cNvSpPr>
            <a:spLocks noGrp="1"/>
          </p:cNvSpPr>
          <p:nvPr>
            <p:ph type="body" idx="1"/>
          </p:nvPr>
        </p:nvSpPr>
        <p:spPr>
          <a:noFill/>
          <a:ln/>
        </p:spPr>
        <p:txBody>
          <a:bodyPr/>
          <a:lstStyle/>
          <a:p>
            <a:pPr eaLnBrk="1" hangingPunct="1"/>
            <a:endParaRPr lang="en-US" smtClean="0"/>
          </a:p>
        </p:txBody>
      </p:sp>
      <p:sp>
        <p:nvSpPr>
          <p:cNvPr id="56323" name="Slide Number Placeholder 3"/>
          <p:cNvSpPr>
            <a:spLocks noGrp="1"/>
          </p:cNvSpPr>
          <p:nvPr>
            <p:ph type="sldNum" sz="quarter" idx="5"/>
          </p:nvPr>
        </p:nvSpPr>
        <p:spPr>
          <a:noFill/>
        </p:spPr>
        <p:txBody>
          <a:bodyPr/>
          <a:lstStyle/>
          <a:p>
            <a:fld id="{39DD462C-7584-480E-8035-FFB2F971C346}" type="slidenum">
              <a:rPr lang="en-US"/>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noTextEdit="1"/>
          </p:cNvSpPr>
          <p:nvPr>
            <p:ph type="sldImg"/>
          </p:nvPr>
        </p:nvSpPr>
        <p:spPr>
          <a:ln/>
        </p:spPr>
      </p:sp>
      <p:sp>
        <p:nvSpPr>
          <p:cNvPr id="9218" name="Notes Placeholder 2"/>
          <p:cNvSpPr>
            <a:spLocks noGrp="1"/>
          </p:cNvSpPr>
          <p:nvPr>
            <p:ph type="body" idx="1"/>
          </p:nvPr>
        </p:nvSpPr>
        <p:spPr>
          <a:noFill/>
          <a:ln/>
        </p:spPr>
        <p:txBody>
          <a:bodyPr/>
          <a:lstStyle/>
          <a:p>
            <a:pPr eaLnBrk="1" hangingPunct="1"/>
            <a:endParaRPr lang="en-US" smtClean="0"/>
          </a:p>
        </p:txBody>
      </p:sp>
      <p:sp>
        <p:nvSpPr>
          <p:cNvPr id="9219" name="Slide Number Placeholder 3"/>
          <p:cNvSpPr>
            <a:spLocks noGrp="1"/>
          </p:cNvSpPr>
          <p:nvPr>
            <p:ph type="sldNum" sz="quarter" idx="5"/>
          </p:nvPr>
        </p:nvSpPr>
        <p:spPr>
          <a:noFill/>
        </p:spPr>
        <p:txBody>
          <a:bodyPr/>
          <a:lstStyle/>
          <a:p>
            <a:fld id="{365359A3-36D8-470F-A786-5E9EDB216D1E}"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ide Image Placeholder 1"/>
          <p:cNvSpPr>
            <a:spLocks noGrp="1" noRot="1" noChangeAspect="1" noTextEdit="1"/>
          </p:cNvSpPr>
          <p:nvPr>
            <p:ph type="sldImg"/>
          </p:nvPr>
        </p:nvSpPr>
        <p:spPr>
          <a:ln/>
        </p:spPr>
      </p:sp>
      <p:sp>
        <p:nvSpPr>
          <p:cNvPr id="11266" name="Notes Placeholder 2"/>
          <p:cNvSpPr>
            <a:spLocks noGrp="1"/>
          </p:cNvSpPr>
          <p:nvPr>
            <p:ph type="body" idx="1"/>
          </p:nvPr>
        </p:nvSpPr>
        <p:spPr>
          <a:noFill/>
          <a:ln/>
        </p:spPr>
        <p:txBody>
          <a:bodyPr/>
          <a:lstStyle/>
          <a:p>
            <a:pPr eaLnBrk="1" hangingPunct="1"/>
            <a:endParaRPr lang="en-US" smtClean="0"/>
          </a:p>
        </p:txBody>
      </p:sp>
      <p:sp>
        <p:nvSpPr>
          <p:cNvPr id="11267" name="Slide Number Placeholder 3"/>
          <p:cNvSpPr>
            <a:spLocks noGrp="1"/>
          </p:cNvSpPr>
          <p:nvPr>
            <p:ph type="sldNum" sz="quarter" idx="5"/>
          </p:nvPr>
        </p:nvSpPr>
        <p:spPr>
          <a:noFill/>
        </p:spPr>
        <p:txBody>
          <a:bodyPr/>
          <a:lstStyle/>
          <a:p>
            <a:fld id="{E5C9C35D-9FA4-4DB8-9284-C1B7225BAAE6}"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Image Placeholder 1"/>
          <p:cNvSpPr>
            <a:spLocks noGrp="1" noRot="1" noChangeAspect="1" noTextEdit="1"/>
          </p:cNvSpPr>
          <p:nvPr>
            <p:ph type="sldImg"/>
          </p:nvPr>
        </p:nvSpPr>
        <p:spPr>
          <a:ln/>
        </p:spPr>
      </p:sp>
      <p:sp>
        <p:nvSpPr>
          <p:cNvPr id="13314" name="Notes Placeholder 2"/>
          <p:cNvSpPr>
            <a:spLocks noGrp="1"/>
          </p:cNvSpPr>
          <p:nvPr>
            <p:ph type="body" idx="1"/>
          </p:nvPr>
        </p:nvSpPr>
        <p:spPr>
          <a:noFill/>
          <a:ln/>
        </p:spPr>
        <p:txBody>
          <a:bodyPr/>
          <a:lstStyle/>
          <a:p>
            <a:pPr eaLnBrk="1" hangingPunct="1"/>
            <a:endParaRPr lang="en-US" smtClean="0"/>
          </a:p>
        </p:txBody>
      </p:sp>
      <p:sp>
        <p:nvSpPr>
          <p:cNvPr id="13315" name="Slide Number Placeholder 3"/>
          <p:cNvSpPr>
            <a:spLocks noGrp="1"/>
          </p:cNvSpPr>
          <p:nvPr>
            <p:ph type="sldNum" sz="quarter" idx="5"/>
          </p:nvPr>
        </p:nvSpPr>
        <p:spPr>
          <a:noFill/>
        </p:spPr>
        <p:txBody>
          <a:bodyPr/>
          <a:lstStyle/>
          <a:p>
            <a:fld id="{6B167E71-2EBD-49C4-8111-22004F8734AA}"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a:ln/>
        </p:spPr>
      </p:sp>
      <p:sp>
        <p:nvSpPr>
          <p:cNvPr id="15362" name="Notes Placeholder 2"/>
          <p:cNvSpPr>
            <a:spLocks noGrp="1"/>
          </p:cNvSpPr>
          <p:nvPr>
            <p:ph type="body" idx="1"/>
          </p:nvPr>
        </p:nvSpPr>
        <p:spPr>
          <a:noFill/>
          <a:ln/>
        </p:spPr>
        <p:txBody>
          <a:bodyPr/>
          <a:lstStyle/>
          <a:p>
            <a:pPr eaLnBrk="1" hangingPunct="1"/>
            <a:endParaRPr lang="en-US" smtClean="0"/>
          </a:p>
        </p:txBody>
      </p:sp>
      <p:sp>
        <p:nvSpPr>
          <p:cNvPr id="15363" name="Slide Number Placeholder 3"/>
          <p:cNvSpPr>
            <a:spLocks noGrp="1"/>
          </p:cNvSpPr>
          <p:nvPr>
            <p:ph type="sldNum" sz="quarter" idx="5"/>
          </p:nvPr>
        </p:nvSpPr>
        <p:spPr>
          <a:noFill/>
        </p:spPr>
        <p:txBody>
          <a:bodyPr/>
          <a:lstStyle/>
          <a:p>
            <a:fld id="{2F7E29F9-6DAD-4DA2-9E72-268C7BDC96A8}"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ln/>
        </p:spPr>
        <p:txBody>
          <a:bodyPr/>
          <a:lstStyle/>
          <a:p>
            <a:pPr eaLnBrk="1" hangingPunct="1"/>
            <a:endParaRPr lang="en-US" smtClean="0"/>
          </a:p>
        </p:txBody>
      </p:sp>
      <p:sp>
        <p:nvSpPr>
          <p:cNvPr id="17411" name="Slide Number Placeholder 3"/>
          <p:cNvSpPr>
            <a:spLocks noGrp="1"/>
          </p:cNvSpPr>
          <p:nvPr>
            <p:ph type="sldNum" sz="quarter" idx="5"/>
          </p:nvPr>
        </p:nvSpPr>
        <p:spPr>
          <a:noFill/>
        </p:spPr>
        <p:txBody>
          <a:bodyPr/>
          <a:lstStyle/>
          <a:p>
            <a:fld id="{4B15A741-FF90-4952-AB36-975134E822CA}"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p:spPr>
        <p:txBody>
          <a:bodyPr/>
          <a:lstStyle/>
          <a:p>
            <a:pPr eaLnBrk="1" hangingPunct="1"/>
            <a:endParaRPr lang="en-US" smtClean="0"/>
          </a:p>
        </p:txBody>
      </p:sp>
      <p:sp>
        <p:nvSpPr>
          <p:cNvPr id="19459" name="Slide Number Placeholder 3"/>
          <p:cNvSpPr>
            <a:spLocks noGrp="1"/>
          </p:cNvSpPr>
          <p:nvPr>
            <p:ph type="sldNum" sz="quarter" idx="5"/>
          </p:nvPr>
        </p:nvSpPr>
        <p:spPr>
          <a:noFill/>
        </p:spPr>
        <p:txBody>
          <a:bodyPr/>
          <a:lstStyle/>
          <a:p>
            <a:fld id="{90655CC9-D0C3-45A7-AAAB-39D47DF7D51C}"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a:ln/>
        </p:spPr>
      </p:sp>
      <p:sp>
        <p:nvSpPr>
          <p:cNvPr id="21506" name="Notes Placeholder 2"/>
          <p:cNvSpPr>
            <a:spLocks noGrp="1"/>
          </p:cNvSpPr>
          <p:nvPr>
            <p:ph type="body" idx="1"/>
          </p:nvPr>
        </p:nvSpPr>
        <p:spPr>
          <a:noFill/>
          <a:ln/>
        </p:spPr>
        <p:txBody>
          <a:bodyPr/>
          <a:lstStyle/>
          <a:p>
            <a:pPr eaLnBrk="1" hangingPunct="1"/>
            <a:endParaRPr lang="en-US" smtClean="0"/>
          </a:p>
        </p:txBody>
      </p:sp>
      <p:sp>
        <p:nvSpPr>
          <p:cNvPr id="21507" name="Slide Number Placeholder 3"/>
          <p:cNvSpPr>
            <a:spLocks noGrp="1"/>
          </p:cNvSpPr>
          <p:nvPr>
            <p:ph type="sldNum" sz="quarter" idx="5"/>
          </p:nvPr>
        </p:nvSpPr>
        <p:spPr>
          <a:noFill/>
        </p:spPr>
        <p:txBody>
          <a:bodyPr/>
          <a:lstStyle/>
          <a:p>
            <a:fld id="{1345932F-6469-4F13-8D3A-1BC13362D20F}"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5248"/>
            <a:ext cx="7772400" cy="978408"/>
          </a:xfrm>
        </p:spPr>
        <p:txBody>
          <a:bodyPr anchor="b">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685800" y="3352800"/>
            <a:ext cx="7772400" cy="877824"/>
          </a:xfrm>
        </p:spPr>
        <p:txBody>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wrap="square" numCol="1" anchorCtr="0" compatLnSpc="1">
            <a:prstTxWarp prst="textNoShape">
              <a:avLst/>
            </a:prstTxWarp>
          </a:bodyPr>
          <a:lstStyle>
            <a:lvl1pPr>
              <a:defRPr smtClean="0">
                <a:solidFill>
                  <a:srgbClr val="FFFFFF"/>
                </a:solidFill>
                <a:effectLst>
                  <a:outerShdw blurRad="38100" dist="38100" dir="2700000" algn="tl">
                    <a:srgbClr val="212121"/>
                  </a:outerShdw>
                </a:effectLst>
                <a:latin typeface="Tahoma" pitchFamily="34" charset="0"/>
                <a:ea typeface="MS PGothic" pitchFamily="34" charset="-128"/>
              </a:defRPr>
            </a:lvl1pPr>
          </a:lstStyle>
          <a:p>
            <a:fld id="{2E56BF6B-F3F0-4AF6-ADA8-253BE41E2DC2}" type="datetime4">
              <a:rPr lang="en-US"/>
              <a:pPr/>
              <a:t>November 15, 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3D72700-DCB4-406B-88E7-F8EA8584890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5082" y="969264"/>
            <a:ext cx="3657600" cy="1161288"/>
          </a:xfrm>
        </p:spPr>
        <p:txBody>
          <a:bodyPr anchor="b">
            <a:noAutofit/>
          </a:bodyPr>
          <a:lstStyle>
            <a:lvl1pPr algn="l">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63388" y="510988"/>
            <a:ext cx="3657600" cy="5553636"/>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4799853" y="2130552"/>
            <a:ext cx="3657600" cy="3584448"/>
          </a:xfrm>
        </p:spPr>
        <p:txBody>
          <a:bodyPr/>
          <a:lstStyle>
            <a:lvl1pPr marL="0" indent="0">
              <a:spcBef>
                <a:spcPts val="10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24FCBFE-E094-4C90-B3E9-40C4F5DD53C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151376"/>
            <a:ext cx="7776882" cy="1014984"/>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1828800" y="457199"/>
            <a:ext cx="5486400" cy="3644153"/>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680571" y="5181599"/>
            <a:ext cx="7776882" cy="950259"/>
          </a:xfrm>
        </p:spPr>
        <p:txBody>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A5879F6-C4BF-4C4E-AE0E-05F49F01B4EF}" type="slidenum">
              <a:rPr lang="en-US"/>
              <a:pPr/>
              <a:t>‹#›</a:t>
            </a:fld>
            <a:endParaRPr lang="en-US"/>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toryboard">
    <p:spTree>
      <p:nvGrpSpPr>
        <p:cNvPr id="1" name=""/>
        <p:cNvGrpSpPr/>
        <p:nvPr/>
      </p:nvGrpSpPr>
      <p:grpSpPr>
        <a:xfrm>
          <a:off x="0" y="0"/>
          <a:ext cx="0" cy="0"/>
          <a:chOff x="0" y="0"/>
          <a:chExt cx="0" cy="0"/>
        </a:xfrm>
      </p:grpSpPr>
      <p:sp>
        <p:nvSpPr>
          <p:cNvPr id="2" name="Title 1"/>
          <p:cNvSpPr>
            <a:spLocks noGrp="1"/>
          </p:cNvSpPr>
          <p:nvPr>
            <p:ph type="title"/>
          </p:nvPr>
        </p:nvSpPr>
        <p:spPr>
          <a:xfrm>
            <a:off x="685800" y="4155141"/>
            <a:ext cx="7776882" cy="1013011"/>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8580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680571" y="5181599"/>
            <a:ext cx="7776882" cy="950259"/>
          </a:xfrm>
        </p:spPr>
        <p:txBody>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Picture Placeholder 2"/>
          <p:cNvSpPr>
            <a:spLocks noGrp="1"/>
          </p:cNvSpPr>
          <p:nvPr>
            <p:ph type="pic" idx="13"/>
          </p:nvPr>
        </p:nvSpPr>
        <p:spPr>
          <a:xfrm>
            <a:off x="68580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16" name="Picture Placeholder 2"/>
          <p:cNvSpPr>
            <a:spLocks noGrp="1"/>
          </p:cNvSpPr>
          <p:nvPr>
            <p:ph type="pic" idx="14"/>
          </p:nvPr>
        </p:nvSpPr>
        <p:spPr>
          <a:xfrm>
            <a:off x="341249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17" name="Picture Placeholder 2"/>
          <p:cNvSpPr>
            <a:spLocks noGrp="1"/>
          </p:cNvSpPr>
          <p:nvPr>
            <p:ph type="pic" idx="15"/>
          </p:nvPr>
        </p:nvSpPr>
        <p:spPr>
          <a:xfrm>
            <a:off x="341249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18" name="Picture Placeholder 2"/>
          <p:cNvSpPr>
            <a:spLocks noGrp="1"/>
          </p:cNvSpPr>
          <p:nvPr>
            <p:ph type="pic" idx="16"/>
          </p:nvPr>
        </p:nvSpPr>
        <p:spPr>
          <a:xfrm>
            <a:off x="613918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19" name="Picture Placeholder 2"/>
          <p:cNvSpPr>
            <a:spLocks noGrp="1"/>
          </p:cNvSpPr>
          <p:nvPr>
            <p:ph type="pic" idx="17"/>
          </p:nvPr>
        </p:nvSpPr>
        <p:spPr>
          <a:xfrm>
            <a:off x="613918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10" name="Date Placeholder 3"/>
          <p:cNvSpPr>
            <a:spLocks noGrp="1"/>
          </p:cNvSpPr>
          <p:nvPr>
            <p:ph type="dt" sz="half" idx="18"/>
          </p:nvPr>
        </p:nvSpPr>
        <p:spPr/>
        <p:txBody>
          <a:bodyPr/>
          <a:lstStyle>
            <a:lvl1pPr>
              <a:defRPr/>
            </a:lvl1pPr>
          </a:lstStyle>
          <a:p>
            <a:pPr>
              <a:defRPr/>
            </a:pPr>
            <a:endParaRPr lang="en-US"/>
          </a:p>
        </p:txBody>
      </p:sp>
      <p:sp>
        <p:nvSpPr>
          <p:cNvPr id="12" name="Footer Placeholder 4"/>
          <p:cNvSpPr>
            <a:spLocks noGrp="1"/>
          </p:cNvSpPr>
          <p:nvPr>
            <p:ph type="ftr" sz="quarter" idx="19"/>
          </p:nvPr>
        </p:nvSpPr>
        <p:spPr/>
        <p:txBody>
          <a:bodyPr/>
          <a:lstStyle>
            <a:lvl1pPr>
              <a:defRPr/>
            </a:lvl1pPr>
          </a:lstStyle>
          <a:p>
            <a:pPr>
              <a:defRPr/>
            </a:pPr>
            <a:endParaRPr lang="en-US"/>
          </a:p>
        </p:txBody>
      </p:sp>
      <p:sp>
        <p:nvSpPr>
          <p:cNvPr id="13" name="Slide Number Placeholder 5"/>
          <p:cNvSpPr>
            <a:spLocks noGrp="1"/>
          </p:cNvSpPr>
          <p:nvPr>
            <p:ph type="sldNum" sz="quarter" idx="20"/>
          </p:nvPr>
        </p:nvSpPr>
        <p:spPr/>
        <p:txBody>
          <a:bodyPr/>
          <a:lstStyle>
            <a:lvl1pPr>
              <a:defRPr/>
            </a:lvl1pPr>
          </a:lstStyle>
          <a:p>
            <a:fld id="{65AA6AD7-3FC9-4F13-A86D-30008DA2C787}" type="slidenum">
              <a:rPr lang="en-US"/>
              <a:pPr/>
              <a:t>‹#›</a:t>
            </a:fld>
            <a:endParaRPr lang="en-US"/>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8242CFB-5769-4AA1-BB73-861F63E1971A}"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3400"/>
            <a:ext cx="1600200" cy="55927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3400"/>
            <a:ext cx="6019800" cy="55927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AEC44C1-6DE1-471E-AC6D-812972AD8A2E}"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fld id="{5D75C0BB-F961-44B4-8E82-4C03C774C80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685800" y="1869141"/>
            <a:ext cx="7770813" cy="4257022"/>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28562A-F483-44F1-980E-74214F21F73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67200"/>
            <a:ext cx="7772400" cy="977153"/>
          </a:xfrm>
        </p:spPr>
        <p:txBody>
          <a:bodyPr anchor="b">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85799" y="5257800"/>
            <a:ext cx="7770813" cy="874058"/>
          </a:xfrm>
        </p:spPr>
        <p:txBody>
          <a:bodyPr/>
          <a:lstStyle>
            <a:lvl1pPr marL="0" indent="0" algn="ctr">
              <a:spcBef>
                <a:spcPts val="300"/>
              </a:spcBef>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8" name="Picture Placeholder 7"/>
          <p:cNvSpPr>
            <a:spLocks noGrp="1"/>
          </p:cNvSpPr>
          <p:nvPr>
            <p:ph type="pic" sz="quarter" idx="13"/>
          </p:nvPr>
        </p:nvSpPr>
        <p:spPr>
          <a:xfrm rot="21540000">
            <a:off x="2056196" y="424650"/>
            <a:ext cx="5031609" cy="337580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a:buFont typeface="Arial" pitchFamily="34" charset="0"/>
              <a:buNone/>
              <a:defRPr/>
            </a:lvl1pPr>
          </a:lstStyle>
          <a:p>
            <a:pPr lvl="0"/>
            <a:r>
              <a:rPr lang="en-US" noProof="0" smtClean="0"/>
              <a:t>Drag picture to placeholder or click icon to add</a:t>
            </a:r>
            <a:endParaRPr noProof="0"/>
          </a:p>
        </p:txBody>
      </p:sp>
      <p:sp>
        <p:nvSpPr>
          <p:cNvPr id="5" name="Date Placeholder 3"/>
          <p:cNvSpPr>
            <a:spLocks noGrp="1"/>
          </p:cNvSpPr>
          <p:nvPr>
            <p:ph type="dt" sz="half" idx="14"/>
          </p:nvPr>
        </p:nvSpPr>
        <p:spPr/>
        <p:txBody>
          <a:bodyPr/>
          <a:lstStyle>
            <a:lvl1pPr>
              <a:defRPr/>
            </a:lvl1pPr>
          </a:lstStyle>
          <a:p>
            <a:pPr>
              <a:defRPr/>
            </a:pPr>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fld id="{59669DCA-5D64-4A3C-A8A4-5C16E7E9C883}" type="slidenum">
              <a:rPr lang="en-US"/>
              <a:pPr/>
              <a:t>‹#›</a:t>
            </a:fld>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0813" cy="1743075"/>
          </a:xfrm>
        </p:spPr>
        <p:txBody>
          <a:bodyPr anchor="b">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2756647"/>
            <a:ext cx="7770813" cy="1281953"/>
          </a:xfrm>
        </p:spPr>
        <p:txBody>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wrap="square" numCol="1" anchorCtr="0" compatLnSpc="1">
            <a:prstTxWarp prst="textNoShape">
              <a:avLst/>
            </a:prstTxWarp>
          </a:bodyPr>
          <a:lstStyle>
            <a:lvl1pPr>
              <a:defRPr smtClean="0">
                <a:solidFill>
                  <a:srgbClr val="FFFFFF"/>
                </a:solidFill>
                <a:effectLst>
                  <a:outerShdw blurRad="38100" dist="38100" dir="2700000" algn="tl">
                    <a:srgbClr val="212121"/>
                  </a:outerShdw>
                </a:effectLst>
                <a:latin typeface="Tahoma" pitchFamily="34" charset="0"/>
                <a:ea typeface="MS PGothic" pitchFamily="34" charset="-128"/>
              </a:defRPr>
            </a:lvl1pPr>
          </a:lstStyle>
          <a:p>
            <a:fld id="{1AEB78E1-6AF1-43A4-9F24-881BDEC3558B}" type="datetime4">
              <a:rPr lang="en-US"/>
              <a:pPr/>
              <a:t>November 15, 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74F39DF-AB6D-41B5-A803-20A0C1EBB98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p>
            <a:r>
              <a:rPr lang="en-US" smtClean="0"/>
              <a:t>Click to edit Master title style</a:t>
            </a:r>
            <a:endParaRPr/>
          </a:p>
        </p:txBody>
      </p:sp>
      <p:sp>
        <p:nvSpPr>
          <p:cNvPr id="3" name="Content Placeholder 2"/>
          <p:cNvSpPr>
            <a:spLocks noGrp="1"/>
          </p:cNvSpPr>
          <p:nvPr>
            <p:ph sz="half" idx="1"/>
          </p:nvPr>
        </p:nvSpPr>
        <p:spPr>
          <a:xfrm>
            <a:off x="685800" y="1760538"/>
            <a:ext cx="3611880" cy="4365625"/>
          </a:xfrm>
        </p:spPr>
        <p:txBody>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44733" y="1760538"/>
            <a:ext cx="3611880" cy="4365625"/>
          </a:xfrm>
        </p:spPr>
        <p:txBody>
          <a:bodyPr/>
          <a:lstStyle>
            <a:lvl1pPr>
              <a:defRPr sz="2200"/>
            </a:lvl1pPr>
            <a:lvl2pPr>
              <a:defRPr sz="2000"/>
            </a:lvl2pPr>
            <a:lvl3pPr>
              <a:defRPr sz="2000"/>
            </a:lvl3pPr>
            <a:lvl4pPr>
              <a:defRPr sz="2000"/>
            </a:lvl4pPr>
            <a:lvl5pPr>
              <a:defRPr sz="20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9630107-2FC7-432D-A456-282621C358C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785813" y="2192338"/>
            <a:ext cx="3429000" cy="1587"/>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937125" y="2192338"/>
            <a:ext cx="3429000" cy="1587"/>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121023"/>
            <a:ext cx="7770813" cy="1429871"/>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438400"/>
            <a:ext cx="3611880" cy="3687762"/>
          </a:xfrm>
        </p:spPr>
        <p:txBody>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45526"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45526" y="2438400"/>
            <a:ext cx="3611880" cy="3687762"/>
          </a:xfrm>
        </p:spPr>
        <p:txBody>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Date Placeholder 6"/>
          <p:cNvSpPr>
            <a:spLocks noGrp="1"/>
          </p:cNvSpPr>
          <p:nvPr>
            <p:ph type="dt" sz="half" idx="10"/>
          </p:nvPr>
        </p:nvSpPr>
        <p:spPr/>
        <p:txBody>
          <a:bodyPr/>
          <a:lstStyle>
            <a:lvl1pPr>
              <a:defRPr/>
            </a:lvl1pPr>
          </a:lstStyle>
          <a:p>
            <a:pPr>
              <a:defRPr/>
            </a:pPr>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Slide Number Placeholder 8"/>
          <p:cNvSpPr>
            <a:spLocks noGrp="1"/>
          </p:cNvSpPr>
          <p:nvPr>
            <p:ph type="sldNum" sz="quarter" idx="12"/>
          </p:nvPr>
        </p:nvSpPr>
        <p:spPr/>
        <p:txBody>
          <a:bodyPr/>
          <a:lstStyle>
            <a:lvl1pPr>
              <a:defRPr/>
            </a:lvl1pPr>
          </a:lstStyle>
          <a:p>
            <a:fld id="{33FB767F-4B47-4F04-B367-66D54E5A25D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5606CC8-69F2-4258-809A-62A26EDFD1E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91842F88-D263-4FC1-8B24-CC81E58348B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5" y="971550"/>
            <a:ext cx="3657600" cy="1162050"/>
          </a:xfrm>
        </p:spPr>
        <p:txBody>
          <a:bodyPr anchor="b">
            <a:noAutofit/>
          </a:bodyPr>
          <a:lstStyle>
            <a:lvl1pPr algn="l">
              <a:defRPr sz="3600" b="0"/>
            </a:lvl1pPr>
          </a:lstStyle>
          <a:p>
            <a:r>
              <a:rPr lang="en-US" smtClean="0"/>
              <a:t>Click to edit Master title style</a:t>
            </a:r>
            <a:endParaRPr/>
          </a:p>
        </p:txBody>
      </p:sp>
      <p:sp>
        <p:nvSpPr>
          <p:cNvPr id="3" name="Content Placeholder 2"/>
          <p:cNvSpPr>
            <a:spLocks noGrp="1"/>
          </p:cNvSpPr>
          <p:nvPr>
            <p:ph idx="1"/>
          </p:nvPr>
        </p:nvSpPr>
        <p:spPr>
          <a:xfrm>
            <a:off x="4800600" y="457200"/>
            <a:ext cx="3657600" cy="5668963"/>
          </a:xfrm>
        </p:spPr>
        <p:txBody>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58905" y="2133601"/>
            <a:ext cx="3657600" cy="3581400"/>
          </a:xfrm>
        </p:spPr>
        <p:txBody>
          <a:bodyPr/>
          <a:lstStyle>
            <a:lvl1pPr marL="0" indent="0">
              <a:spcBef>
                <a:spcPts val="10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FEAEB42-B6CF-4E73-94FE-B6F1719D172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120650"/>
            <a:ext cx="7770813" cy="1430338"/>
          </a:xfrm>
          <a:prstGeom prst="rect">
            <a:avLst/>
          </a:prstGeom>
        </p:spPr>
        <p:txBody>
          <a:bodyPr vert="horz" lIns="91440" tIns="45720" rIns="91440" bIns="45720" rtlCol="0" anchor="ctr" anchorCtr="0">
            <a:normAutofit/>
          </a:bodyPr>
          <a:lstStyle/>
          <a:p>
            <a:r>
              <a:rPr lang="en-US" smtClean="0"/>
              <a:t>Click to edit Master title style</a:t>
            </a:r>
            <a:endParaRPr/>
          </a:p>
        </p:txBody>
      </p:sp>
      <p:sp>
        <p:nvSpPr>
          <p:cNvPr id="3" name="Text Placeholder 2"/>
          <p:cNvSpPr>
            <a:spLocks noGrp="1"/>
          </p:cNvSpPr>
          <p:nvPr>
            <p:ph type="body" idx="1"/>
          </p:nvPr>
        </p:nvSpPr>
        <p:spPr>
          <a:xfrm>
            <a:off x="685800" y="1752600"/>
            <a:ext cx="7770813"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19875" y="6356350"/>
            <a:ext cx="2133600" cy="365125"/>
          </a:xfrm>
          <a:prstGeom prst="rect">
            <a:avLst/>
          </a:prstGeom>
        </p:spPr>
        <p:txBody>
          <a:bodyPr vert="horz" lIns="91440" tIns="45720" rIns="91440" bIns="45720" rtlCol="0" anchor="ctr"/>
          <a:lstStyle>
            <a:lvl1pPr algn="r">
              <a:defRPr sz="1200">
                <a:solidFill>
                  <a:schemeClr val="tx1">
                    <a:tint val="75000"/>
                  </a:schemeClr>
                </a:solidFill>
                <a:effectLst>
                  <a:outerShdw blurRad="50800" dist="38100" dir="5400000" sx="101000" sy="101000" algn="t" rotWithShape="0">
                    <a:prstClr val="black">
                      <a:alpha val="40000"/>
                    </a:prstClr>
                  </a:outerShdw>
                </a:effectLst>
                <a:latin typeface="Tahoma" charset="0"/>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3"/>
          </p:nvPr>
        </p:nvSpPr>
        <p:spPr>
          <a:xfrm>
            <a:off x="354013" y="6356350"/>
            <a:ext cx="2895600" cy="365125"/>
          </a:xfrm>
          <a:prstGeom prst="rect">
            <a:avLst/>
          </a:prstGeom>
        </p:spPr>
        <p:txBody>
          <a:bodyPr vert="horz" lIns="91440" tIns="45720" rIns="91440" bIns="45720" rtlCol="0" anchor="ctr"/>
          <a:lstStyle>
            <a:lvl1pPr algn="l">
              <a:defRPr sz="1200">
                <a:solidFill>
                  <a:schemeClr val="tx1">
                    <a:tint val="75000"/>
                  </a:schemeClr>
                </a:solidFill>
                <a:effectLst>
                  <a:outerShdw blurRad="50800" dist="38100" dir="5400000" sx="101000" sy="101000" algn="t" rotWithShape="0">
                    <a:prstClr val="black">
                      <a:alpha val="40000"/>
                    </a:prstClr>
                  </a:outerShdw>
                </a:effectLst>
                <a:latin typeface="Tahoma"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4229100" y="6356350"/>
            <a:ext cx="6858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FFFFFF"/>
                </a:solidFill>
                <a:effectLst>
                  <a:outerShdw blurRad="38100" dist="38100" dir="2700000" algn="tl">
                    <a:srgbClr val="212121"/>
                  </a:outerShdw>
                </a:effectLst>
              </a:defRPr>
            </a:lvl1pPr>
          </a:lstStyle>
          <a:p>
            <a:fld id="{9D12ECBE-93D0-4563-9843-5EF6E543F7D0}"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4086" r:id="rId1"/>
    <p:sldLayoutId id="2147484075" r:id="rId2"/>
    <p:sldLayoutId id="2147484076" r:id="rId3"/>
    <p:sldLayoutId id="2147484087" r:id="rId4"/>
    <p:sldLayoutId id="2147484077" r:id="rId5"/>
    <p:sldLayoutId id="2147484088" r:id="rId6"/>
    <p:sldLayoutId id="2147484078" r:id="rId7"/>
    <p:sldLayoutId id="2147484079" r:id="rId8"/>
    <p:sldLayoutId id="2147484080" r:id="rId9"/>
    <p:sldLayoutId id="2147484081" r:id="rId10"/>
    <p:sldLayoutId id="2147484082" r:id="rId11"/>
    <p:sldLayoutId id="2147484083" r:id="rId12"/>
    <p:sldLayoutId id="2147484084" r:id="rId13"/>
    <p:sldLayoutId id="2147484085" r:id="rId14"/>
    <p:sldLayoutId id="2147484089" r:id="rId15"/>
  </p:sldLayoutIdLst>
  <p:hf hdr="0" ftr="0" dt="0"/>
  <p:txStyles>
    <p:titleStyle>
      <a:lvl1pPr algn="ctr" rtl="0" fontAlgn="base">
        <a:spcBef>
          <a:spcPct val="0"/>
        </a:spcBef>
        <a:spcAft>
          <a:spcPct val="0"/>
        </a:spcAft>
        <a:defRPr sz="4800" kern="1200">
          <a:solidFill>
            <a:schemeClr val="tx1"/>
          </a:solidFill>
          <a:effectLst>
            <a:outerShdw blurRad="50800" dist="50800" dir="5400000" sx="101000" sy="101000" algn="t" rotWithShape="0">
              <a:prstClr val="black">
                <a:alpha val="40000"/>
              </a:prstClr>
            </a:outerShdw>
          </a:effectLst>
          <a:latin typeface="+mj-lt"/>
          <a:ea typeface="MS PGothic" pitchFamily="34" charset="-128"/>
          <a:cs typeface="+mj-cs"/>
        </a:defRPr>
      </a:lvl1pPr>
      <a:lvl2pPr algn="ctr" rtl="0" fontAlgn="base">
        <a:spcBef>
          <a:spcPct val="0"/>
        </a:spcBef>
        <a:spcAft>
          <a:spcPct val="0"/>
        </a:spcAft>
        <a:defRPr sz="4800">
          <a:solidFill>
            <a:schemeClr val="tx1"/>
          </a:solidFill>
          <a:latin typeface="Calisto MT" pitchFamily="18" charset="0"/>
          <a:ea typeface="MS PGothic" pitchFamily="34" charset="-128"/>
        </a:defRPr>
      </a:lvl2pPr>
      <a:lvl3pPr algn="ctr" rtl="0" fontAlgn="base">
        <a:spcBef>
          <a:spcPct val="0"/>
        </a:spcBef>
        <a:spcAft>
          <a:spcPct val="0"/>
        </a:spcAft>
        <a:defRPr sz="4800">
          <a:solidFill>
            <a:schemeClr val="tx1"/>
          </a:solidFill>
          <a:latin typeface="Calisto MT" pitchFamily="18" charset="0"/>
          <a:ea typeface="MS PGothic" pitchFamily="34" charset="-128"/>
        </a:defRPr>
      </a:lvl3pPr>
      <a:lvl4pPr algn="ctr" rtl="0" fontAlgn="base">
        <a:spcBef>
          <a:spcPct val="0"/>
        </a:spcBef>
        <a:spcAft>
          <a:spcPct val="0"/>
        </a:spcAft>
        <a:defRPr sz="4800">
          <a:solidFill>
            <a:schemeClr val="tx1"/>
          </a:solidFill>
          <a:latin typeface="Calisto MT" pitchFamily="18" charset="0"/>
          <a:ea typeface="MS PGothic" pitchFamily="34" charset="-128"/>
        </a:defRPr>
      </a:lvl4pPr>
      <a:lvl5pPr algn="ctr" rtl="0" fontAlgn="base">
        <a:spcBef>
          <a:spcPct val="0"/>
        </a:spcBef>
        <a:spcAft>
          <a:spcPct val="0"/>
        </a:spcAft>
        <a:defRPr sz="4800">
          <a:solidFill>
            <a:schemeClr val="tx1"/>
          </a:solidFill>
          <a:latin typeface="Calisto MT" pitchFamily="18" charset="0"/>
          <a:ea typeface="MS PGothic" pitchFamily="34" charset="-128"/>
        </a:defRPr>
      </a:lvl5pPr>
      <a:lvl6pPr marL="457200" algn="ctr" rtl="0" fontAlgn="base">
        <a:spcBef>
          <a:spcPct val="0"/>
        </a:spcBef>
        <a:spcAft>
          <a:spcPct val="0"/>
        </a:spcAft>
        <a:defRPr sz="4800">
          <a:solidFill>
            <a:schemeClr val="tx1"/>
          </a:solidFill>
          <a:latin typeface="Calisto MT" pitchFamily="18" charset="0"/>
          <a:ea typeface="MS PGothic" pitchFamily="34" charset="-128"/>
        </a:defRPr>
      </a:lvl6pPr>
      <a:lvl7pPr marL="914400" algn="ctr" rtl="0" fontAlgn="base">
        <a:spcBef>
          <a:spcPct val="0"/>
        </a:spcBef>
        <a:spcAft>
          <a:spcPct val="0"/>
        </a:spcAft>
        <a:defRPr sz="4800">
          <a:solidFill>
            <a:schemeClr val="tx1"/>
          </a:solidFill>
          <a:latin typeface="Calisto MT" pitchFamily="18" charset="0"/>
          <a:ea typeface="MS PGothic" pitchFamily="34" charset="-128"/>
        </a:defRPr>
      </a:lvl7pPr>
      <a:lvl8pPr marL="1371600" algn="ctr" rtl="0" fontAlgn="base">
        <a:spcBef>
          <a:spcPct val="0"/>
        </a:spcBef>
        <a:spcAft>
          <a:spcPct val="0"/>
        </a:spcAft>
        <a:defRPr sz="4800">
          <a:solidFill>
            <a:schemeClr val="tx1"/>
          </a:solidFill>
          <a:latin typeface="Calisto MT" pitchFamily="18" charset="0"/>
          <a:ea typeface="MS PGothic" pitchFamily="34" charset="-128"/>
        </a:defRPr>
      </a:lvl8pPr>
      <a:lvl9pPr marL="1828800" algn="ctr" rtl="0" fontAlgn="base">
        <a:spcBef>
          <a:spcPct val="0"/>
        </a:spcBef>
        <a:spcAft>
          <a:spcPct val="0"/>
        </a:spcAft>
        <a:defRPr sz="4800">
          <a:solidFill>
            <a:schemeClr val="tx1"/>
          </a:solidFill>
          <a:latin typeface="Calisto MT" pitchFamily="18" charset="0"/>
          <a:ea typeface="MS PGothic" pitchFamily="34" charset="-128"/>
        </a:defRPr>
      </a:lvl9pPr>
    </p:titleStyle>
    <p:bodyStyle>
      <a:lvl1pPr marL="342900" indent="-342900" algn="l" rtl="0" fontAlgn="base">
        <a:spcBef>
          <a:spcPts val="2000"/>
        </a:spcBef>
        <a:spcAft>
          <a:spcPct val="0"/>
        </a:spcAft>
        <a:buBlip>
          <a:blip r:embed="rId17"/>
        </a:buBlip>
        <a:defRPr sz="2200" kern="1200">
          <a:solidFill>
            <a:schemeClr val="tx1"/>
          </a:solidFill>
          <a:effectLst>
            <a:outerShdw blurRad="50800" dist="50800" dir="5400000" sx="101000" sy="101000" algn="t" rotWithShape="0">
              <a:prstClr val="black">
                <a:alpha val="40000"/>
              </a:prstClr>
            </a:outerShdw>
          </a:effectLst>
          <a:latin typeface="+mn-lt"/>
          <a:ea typeface="MS PGothic" pitchFamily="34" charset="-128"/>
          <a:cs typeface="+mn-cs"/>
        </a:defRPr>
      </a:lvl1pPr>
      <a:lvl2pPr marL="685800" indent="-336550" algn="l" rtl="0" fontAlgn="base">
        <a:spcBef>
          <a:spcPts val="600"/>
        </a:spcBef>
        <a:spcAft>
          <a:spcPct val="0"/>
        </a:spcAft>
        <a:buBlip>
          <a:blip r:embed="rId17"/>
        </a:buBlip>
        <a:defRPr sz="2000" kern="1200">
          <a:solidFill>
            <a:schemeClr val="tx1"/>
          </a:solidFill>
          <a:effectLst>
            <a:outerShdw blurRad="50800" dist="50800" dir="5400000" sx="101000" sy="101000" algn="t" rotWithShape="0">
              <a:prstClr val="black">
                <a:alpha val="40000"/>
              </a:prstClr>
            </a:outerShdw>
          </a:effectLst>
          <a:latin typeface="+mn-lt"/>
          <a:ea typeface="MS PGothic" pitchFamily="34" charset="-128"/>
          <a:cs typeface="+mn-cs"/>
        </a:defRPr>
      </a:lvl2pPr>
      <a:lvl3pPr marL="1035050" indent="-349250" algn="l" rtl="0" fontAlgn="base">
        <a:spcBef>
          <a:spcPts val="600"/>
        </a:spcBef>
        <a:spcAft>
          <a:spcPct val="0"/>
        </a:spcAft>
        <a:buBlip>
          <a:blip r:embed="rId17"/>
        </a:buBlip>
        <a:defRPr kern="1200">
          <a:solidFill>
            <a:schemeClr val="tx1"/>
          </a:solidFill>
          <a:effectLst>
            <a:outerShdw blurRad="50800" dist="50800" dir="5400000" sx="101000" sy="101000" algn="t" rotWithShape="0">
              <a:prstClr val="black">
                <a:alpha val="40000"/>
              </a:prstClr>
            </a:outerShdw>
          </a:effectLst>
          <a:latin typeface="+mn-lt"/>
          <a:ea typeface="MS PGothic" pitchFamily="34" charset="-128"/>
          <a:cs typeface="+mn-cs"/>
        </a:defRPr>
      </a:lvl3pPr>
      <a:lvl4pPr marL="1371600" indent="-336550" algn="l" rtl="0" fontAlgn="base">
        <a:spcBef>
          <a:spcPts val="600"/>
        </a:spcBef>
        <a:spcAft>
          <a:spcPct val="0"/>
        </a:spcAft>
        <a:buBlip>
          <a:blip r:embed="rId17"/>
        </a:buBlip>
        <a:defRPr kern="1200">
          <a:solidFill>
            <a:schemeClr val="tx1"/>
          </a:solidFill>
          <a:effectLst>
            <a:outerShdw blurRad="50800" dist="50800" dir="5400000" sx="101000" sy="101000" algn="t" rotWithShape="0">
              <a:prstClr val="black">
                <a:alpha val="40000"/>
              </a:prstClr>
            </a:outerShdw>
          </a:effectLst>
          <a:latin typeface="+mn-lt"/>
          <a:ea typeface="MS PGothic" pitchFamily="34" charset="-128"/>
          <a:cs typeface="+mn-cs"/>
        </a:defRPr>
      </a:lvl4pPr>
      <a:lvl5pPr marL="1720850" indent="-349250" algn="l" rtl="0" fontAlgn="base">
        <a:spcBef>
          <a:spcPts val="600"/>
        </a:spcBef>
        <a:spcAft>
          <a:spcPct val="0"/>
        </a:spcAft>
        <a:buBlip>
          <a:blip r:embed="rId17"/>
        </a:buBlip>
        <a:defRPr kern="1200">
          <a:solidFill>
            <a:schemeClr val="tx1"/>
          </a:solidFill>
          <a:effectLst>
            <a:outerShdw blurRad="50800" dist="50800" dir="5400000" sx="101000" sy="101000" algn="t" rotWithShape="0">
              <a:prstClr val="black">
                <a:alpha val="40000"/>
              </a:prstClr>
            </a:outerShdw>
          </a:effectLst>
          <a:latin typeface="+mn-lt"/>
          <a:ea typeface="MS PGothic" pitchFamily="34" charset="-128"/>
          <a:cs typeface="+mn-cs"/>
        </a:defRPr>
      </a:lvl5pPr>
      <a:lvl6pPr marL="2055813" indent="-336550" algn="l" defTabSz="914400" rtl="0" eaLnBrk="1" latinLnBrk="0" hangingPunct="1">
        <a:spcBef>
          <a:spcPct val="20000"/>
        </a:spcBef>
        <a:buFontTx/>
        <a:buBlip>
          <a:blip r:embed="rId17"/>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6pPr>
      <a:lvl7pPr marL="2398713" indent="-336550" algn="l" defTabSz="914400" rtl="0" eaLnBrk="1" latinLnBrk="0" hangingPunct="1">
        <a:spcBef>
          <a:spcPct val="20000"/>
        </a:spcBef>
        <a:buFontTx/>
        <a:buBlip>
          <a:blip r:embed="rId17"/>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7pPr>
      <a:lvl8pPr marL="2743200" indent="-336550" algn="l" defTabSz="914400" rtl="0" eaLnBrk="1" latinLnBrk="0" hangingPunct="1">
        <a:spcBef>
          <a:spcPct val="20000"/>
        </a:spcBef>
        <a:buFontTx/>
        <a:buBlip>
          <a:blip r:embed="rId17"/>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8pPr>
      <a:lvl9pPr marL="3087688" indent="-336550" algn="l" defTabSz="914400" rtl="0" eaLnBrk="1" latinLnBrk="0" hangingPunct="1">
        <a:spcBef>
          <a:spcPct val="20000"/>
        </a:spcBef>
        <a:buFontTx/>
        <a:buBlip>
          <a:blip r:embed="rId17"/>
        </a:buBlip>
        <a:defRPr lang="en-US" sz="1800" kern="1200" dirty="0">
          <a:solidFill>
            <a:schemeClr val="tx1"/>
          </a:solidFill>
          <a:effectLst>
            <a:outerShdw blurRad="50800" dist="50800" dir="5400000" sx="101000" sy="101000" algn="t" rotWithShape="0">
              <a:prstClr val="black">
                <a:alpha val="4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statsoft.com/textbook/glosi.html#Interval Scal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statsoft.com/textbook/gloso.html#Ordinal Scale"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hyperlink" Target="http://www.statsoft.com/textbook/glosi.html#Interval Scale"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www.statsoft.com/textbook/glosp.html#Positive Correlation" TargetMode="External"/><Relationship Id="rId4" Type="http://schemas.openxmlformats.org/officeDocument/2006/relationships/hyperlink" Target="http://www.statsoft.com/textbook/glosn.html#Negative Correlation"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statsoft.com/textbook/stbasic.html#t-test for independent samples"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statsoft.com/textbook/stbasic.html#t-test for dependent samples"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tatsoft.com/textbook/stathome.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81000" y="1447800"/>
            <a:ext cx="8382000" cy="1189038"/>
          </a:xfrm>
        </p:spPr>
        <p:txBody>
          <a:bodyPr wrap="square" numCol="1" compatLnSpc="1">
            <a:prstTxWarp prst="textNoShape">
              <a:avLst/>
            </a:prstTxWarp>
            <a:normAutofit/>
          </a:bodyPr>
          <a:lstStyle/>
          <a:p>
            <a:r>
              <a:rPr lang="en-US" sz="3600" smtClean="0">
                <a:effectLst>
                  <a:outerShdw blurRad="38100" dist="38100" dir="2700000" algn="tl">
                    <a:srgbClr val="212121"/>
                  </a:outerShdw>
                </a:effectLst>
                <a:latin typeface="Tahoma" pitchFamily="34" charset="0"/>
                <a:ea typeface="MS PGothic" pitchFamily="34" charset="-128"/>
              </a:rPr>
              <a:t>Overview of Major Statistical Tools</a:t>
            </a:r>
          </a:p>
        </p:txBody>
      </p:sp>
      <p:sp>
        <p:nvSpPr>
          <p:cNvPr id="4099" name="Rectangle 3" descr="Rectangle: Click to edit Master text styles&#10;Second level&#10;Third level&#10;Fourth level&#10;Fifth level"/>
          <p:cNvSpPr>
            <a:spLocks noGrp="1" noChangeArrowheads="1"/>
          </p:cNvSpPr>
          <p:nvPr>
            <p:ph type="subTitle" idx="1"/>
          </p:nvPr>
        </p:nvSpPr>
        <p:spPr>
          <a:xfrm>
            <a:off x="990600" y="3124200"/>
            <a:ext cx="6858000" cy="1600200"/>
          </a:xfrm>
        </p:spPr>
        <p:txBody>
          <a:bodyPr wrap="square" numCol="1" anchor="t" anchorCtr="0" compatLnSpc="1">
            <a:prstTxWarp prst="textNoShape">
              <a:avLst/>
            </a:prstTxWarp>
          </a:bodyPr>
          <a:lstStyle/>
          <a:p>
            <a:r>
              <a:rPr lang="en-US" smtClean="0">
                <a:solidFill>
                  <a:srgbClr val="B50B1B"/>
                </a:solidFill>
                <a:effectLst>
                  <a:outerShdw blurRad="38100" dist="38100" dir="2700000" algn="tl">
                    <a:srgbClr val="FFFFFF"/>
                  </a:outerShdw>
                </a:effectLst>
                <a:latin typeface="Tahoma" pitchFamily="34" charset="0"/>
                <a:ea typeface="MS PGothic" pitchFamily="34" charset="-128"/>
              </a:rPr>
              <a:t>UAPP 702</a:t>
            </a:r>
          </a:p>
          <a:p>
            <a:r>
              <a:rPr lang="en-US" smtClean="0">
                <a:solidFill>
                  <a:srgbClr val="B50B1B"/>
                </a:solidFill>
                <a:effectLst>
                  <a:outerShdw blurRad="38100" dist="38100" dir="2700000" algn="tl">
                    <a:srgbClr val="FFFFFF"/>
                  </a:outerShdw>
                </a:effectLst>
                <a:latin typeface="Tahoma" pitchFamily="34" charset="0"/>
                <a:ea typeface="MS PGothic" pitchFamily="34" charset="-128"/>
              </a:rPr>
              <a:t>Research Methods for Urban &amp; Public Policy</a:t>
            </a:r>
          </a:p>
          <a:p>
            <a:r>
              <a:rPr lang="en-US" smtClean="0">
                <a:solidFill>
                  <a:srgbClr val="B50B1B"/>
                </a:solidFill>
                <a:effectLst>
                  <a:outerShdw blurRad="38100" dist="38100" dir="2700000" algn="tl">
                    <a:srgbClr val="FFFFFF"/>
                  </a:outerShdw>
                </a:effectLst>
                <a:latin typeface="Tahoma" pitchFamily="34" charset="0"/>
                <a:ea typeface="MS PGothic" pitchFamily="34" charset="-128"/>
              </a:rPr>
              <a:t>Based on notes by Steven W. Peuquet, Ph.D.</a:t>
            </a:r>
          </a:p>
        </p:txBody>
      </p:sp>
      <p:sp>
        <p:nvSpPr>
          <p:cNvPr id="4" name="Rectangle 6"/>
          <p:cNvSpPr>
            <a:spLocks noGrp="1" noChangeArrowheads="1"/>
          </p:cNvSpPr>
          <p:nvPr>
            <p:ph type="sldNum" sz="quarter" idx="12"/>
          </p:nvPr>
        </p:nvSpPr>
        <p:spPr>
          <a:xfrm>
            <a:off x="0" y="6172200"/>
            <a:ext cx="1066800" cy="304800"/>
          </a:xfrm>
        </p:spPr>
        <p:txBody>
          <a:bodyPr>
            <a:normAutofit/>
          </a:bodyPr>
          <a:lstStyle/>
          <a:p>
            <a:fld id="{D1BE94AC-4996-4404-81B1-8525A8360942}" type="slidenum">
              <a:rPr lang="en-US" sz="1400">
                <a:solidFill>
                  <a:schemeClr val="tx1"/>
                </a:solidFill>
                <a:latin typeface="Arial" pitchFamily="34" charset="0"/>
              </a:rPr>
              <a:pPr/>
              <a:t>1</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Parametric Versus Nonparametric Statistics</a:t>
            </a:r>
          </a:p>
        </p:txBody>
      </p:sp>
      <p:sp>
        <p:nvSpPr>
          <p:cNvPr id="77827" name="Rectangle 3"/>
          <p:cNvSpPr>
            <a:spLocks noGrp="1" noChangeArrowheads="1"/>
          </p:cNvSpPr>
          <p:nvPr>
            <p:ph idx="1"/>
          </p:nvPr>
        </p:nvSpPr>
        <p:spPr>
          <a:xfrm>
            <a:off x="457200" y="2209800"/>
            <a:ext cx="8382000" cy="4343400"/>
          </a:xfrm>
        </p:spPr>
        <p:txBody>
          <a:bodyPr/>
          <a:lstStyle/>
          <a:p>
            <a:pPr algn="ctr" fontAlgn="auto">
              <a:spcAft>
                <a:spcPts val="0"/>
              </a:spcAft>
              <a:buFontTx/>
              <a:buNone/>
              <a:defRPr/>
            </a:pPr>
            <a:r>
              <a:rPr lang="en-US" sz="2800" b="1">
                <a:solidFill>
                  <a:schemeClr val="hlink"/>
                </a:solidFill>
                <a:latin typeface="Tahoma" charset="0"/>
                <a:ea typeface="ＭＳ Ｐゴシック" charset="0"/>
                <a:cs typeface="ＭＳ Ｐゴシック" charset="0"/>
              </a:rPr>
              <a:t>The Issue of Sample Size (continued)</a:t>
            </a:r>
            <a:r>
              <a:rPr lang="en-US" b="1">
                <a:latin typeface="Tahoma" charset="0"/>
                <a:ea typeface="ＭＳ Ｐゴシック" charset="0"/>
                <a:cs typeface="ＭＳ Ｐゴシック" charset="0"/>
              </a:rPr>
              <a:t>  </a:t>
            </a:r>
          </a:p>
          <a:p>
            <a:pPr algn="ctr" fontAlgn="auto">
              <a:lnSpc>
                <a:spcPct val="50000"/>
              </a:lnSpc>
              <a:spcAft>
                <a:spcPts val="0"/>
              </a:spcAft>
              <a:buFontTx/>
              <a:buNone/>
              <a:defRPr/>
            </a:pPr>
            <a:endParaRPr lang="en-US" b="1">
              <a:latin typeface="Tahoma" charset="0"/>
              <a:ea typeface="ＭＳ Ｐゴシック" charset="0"/>
              <a:cs typeface="ＭＳ Ｐゴシック" charset="0"/>
            </a:endParaRPr>
          </a:p>
          <a:p>
            <a:pPr fontAlgn="auto">
              <a:spcAft>
                <a:spcPts val="0"/>
              </a:spcAft>
              <a:buFontTx/>
              <a:buNone/>
              <a:defRPr/>
            </a:pPr>
            <a:r>
              <a:rPr lang="en-US" b="1">
                <a:latin typeface="Tahoma" charset="0"/>
                <a:ea typeface="ＭＳ Ｐゴシック" charset="0"/>
                <a:cs typeface="ＭＳ Ｐゴシック" charset="0"/>
              </a:rPr>
              <a:t>	</a:t>
            </a:r>
            <a:r>
              <a:rPr lang="en-US">
                <a:latin typeface="Tahoma" charset="0"/>
                <a:ea typeface="ＭＳ Ｐゴシック" charset="0"/>
                <a:cs typeface="ＭＳ Ｐゴシック" charset="0"/>
              </a:rPr>
              <a:t>However, if the sample is very small, then those tests can be used only if we are sure that the variable is normally distributed, and there is no way to test this assumption if the sample is small. </a:t>
            </a:r>
          </a:p>
          <a:p>
            <a:pPr fontAlgn="auto">
              <a:spcAft>
                <a:spcPts val="0"/>
              </a:spcAft>
              <a:buFontTx/>
              <a:buNone/>
              <a:defRPr/>
            </a:pPr>
            <a:endParaRPr lang="en-US">
              <a:latin typeface="Tahoma" charset="0"/>
              <a:ea typeface="ＭＳ Ｐゴシック" charset="0"/>
              <a:cs typeface="ＭＳ Ｐゴシック" charset="0"/>
            </a:endParaRPr>
          </a:p>
        </p:txBody>
      </p:sp>
      <p:sp>
        <p:nvSpPr>
          <p:cNvPr id="4" name="Slide Number Placeholder 5"/>
          <p:cNvSpPr>
            <a:spLocks noGrp="1"/>
          </p:cNvSpPr>
          <p:nvPr>
            <p:ph type="sldNum" sz="quarter" idx="12"/>
          </p:nvPr>
        </p:nvSpPr>
        <p:spPr/>
        <p:txBody>
          <a:bodyPr/>
          <a:lstStyle/>
          <a:p>
            <a:fld id="{04D02892-ABFC-4742-A508-717CF4ACF9B7}" type="slidenum">
              <a:rPr lang="en-US" sz="1400">
                <a:solidFill>
                  <a:schemeClr val="tx1"/>
                </a:solidFill>
                <a:latin typeface="Arial" pitchFamily="34" charset="0"/>
              </a:rPr>
              <a:pPr/>
              <a:t>10</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Parametric Versus Nonparametric Statistics</a:t>
            </a:r>
          </a:p>
        </p:txBody>
      </p:sp>
      <p:sp>
        <p:nvSpPr>
          <p:cNvPr id="68611" name="Rectangle 3"/>
          <p:cNvSpPr>
            <a:spLocks noGrp="1" noChangeArrowheads="1"/>
          </p:cNvSpPr>
          <p:nvPr>
            <p:ph idx="1"/>
          </p:nvPr>
        </p:nvSpPr>
        <p:spPr>
          <a:xfrm>
            <a:off x="381000" y="2286000"/>
            <a:ext cx="8077200" cy="4267200"/>
          </a:xfrm>
        </p:spPr>
        <p:txBody>
          <a:bodyPr wrap="square" numCol="1" anchor="t" anchorCtr="0" compatLnSpc="1">
            <a:prstTxWarp prst="textNoShape">
              <a:avLst/>
            </a:prstTxWarp>
          </a:bodyPr>
          <a:lstStyle/>
          <a:p>
            <a:pPr algn="ctr">
              <a:lnSpc>
                <a:spcPct val="70000"/>
              </a:lnSpc>
              <a:buFontTx/>
              <a:buNone/>
            </a:pPr>
            <a:r>
              <a:rPr lang="en-US" sz="2400" b="1" smtClean="0">
                <a:solidFill>
                  <a:schemeClr val="hlink"/>
                </a:solidFill>
                <a:effectLst>
                  <a:outerShdw blurRad="38100" dist="38100" dir="2700000" algn="tl">
                    <a:srgbClr val="FFFFFF"/>
                  </a:outerShdw>
                </a:effectLst>
                <a:latin typeface="Tahoma" pitchFamily="34" charset="0"/>
              </a:rPr>
              <a:t>Problems in Measurement</a:t>
            </a:r>
          </a:p>
          <a:p>
            <a:pPr>
              <a:lnSpc>
                <a:spcPct val="70000"/>
              </a:lnSpc>
              <a:buFontTx/>
              <a:buNone/>
            </a:pPr>
            <a:endParaRPr lang="en-US" sz="2400" b="1" smtClean="0">
              <a:solidFill>
                <a:schemeClr val="hlink"/>
              </a:solidFill>
              <a:effectLst>
                <a:outerShdw blurRad="38100" dist="38100" dir="2700000" algn="tl">
                  <a:srgbClr val="FFFFFF"/>
                </a:outerShdw>
              </a:effectLst>
              <a:latin typeface="Tahoma" pitchFamily="34" charset="0"/>
            </a:endParaRPr>
          </a:p>
          <a:p>
            <a:pPr>
              <a:lnSpc>
                <a:spcPct val="70000"/>
              </a:lnSpc>
              <a:buFontTx/>
              <a:buNone/>
            </a:pPr>
            <a:r>
              <a:rPr lang="en-US" sz="2400" b="1" smtClean="0">
                <a:effectLst>
                  <a:outerShdw blurRad="38100" dist="38100" dir="2700000" algn="tl">
                    <a:srgbClr val="212121"/>
                  </a:outerShdw>
                </a:effectLst>
                <a:latin typeface="Tahoma" pitchFamily="34" charset="0"/>
              </a:rPr>
              <a:t>	</a:t>
            </a:r>
            <a:r>
              <a:rPr lang="en-US" sz="2400" smtClean="0">
                <a:effectLst>
                  <a:outerShdw blurRad="38100" dist="38100" dir="2700000" algn="tl">
                    <a:srgbClr val="212121"/>
                  </a:outerShdw>
                </a:effectLst>
                <a:latin typeface="Tahoma" pitchFamily="34" charset="0"/>
              </a:rPr>
              <a:t>Applications of tests that are based on the normality assumptions are further limited by a lack of precise measurement. For example, let us consider a study where grade point average (</a:t>
            </a:r>
            <a:r>
              <a:rPr lang="en-US" sz="2400" i="1" smtClean="0">
                <a:effectLst>
                  <a:outerShdw blurRad="38100" dist="38100" dir="2700000" algn="tl">
                    <a:srgbClr val="212121"/>
                  </a:outerShdw>
                </a:effectLst>
                <a:latin typeface="Tahoma" pitchFamily="34" charset="0"/>
              </a:rPr>
              <a:t>GPA</a:t>
            </a:r>
            <a:r>
              <a:rPr lang="en-US" sz="2400" smtClean="0">
                <a:effectLst>
                  <a:outerShdw blurRad="38100" dist="38100" dir="2700000" algn="tl">
                    <a:srgbClr val="212121"/>
                  </a:outerShdw>
                </a:effectLst>
                <a:latin typeface="Tahoma" pitchFamily="34" charset="0"/>
              </a:rPr>
              <a:t>) is measured as the major variable of interest. Is an A average twice as good as a C average? Is the difference between a B and an A average comparable to the difference between a D and a C average? Somehow, the GPA is a crude measure of scholastic accomplishments that only allows us to establish a rank ordering of students from "good" students to "poor" students.</a:t>
            </a:r>
          </a:p>
        </p:txBody>
      </p:sp>
      <p:sp>
        <p:nvSpPr>
          <p:cNvPr id="4" name="Slide Number Placeholder 5"/>
          <p:cNvSpPr>
            <a:spLocks noGrp="1"/>
          </p:cNvSpPr>
          <p:nvPr>
            <p:ph type="sldNum" sz="quarter" idx="12"/>
          </p:nvPr>
        </p:nvSpPr>
        <p:spPr/>
        <p:txBody>
          <a:bodyPr/>
          <a:lstStyle/>
          <a:p>
            <a:fld id="{172FEB33-8561-4D21-AFC7-0D14952F0150}" type="slidenum">
              <a:rPr lang="en-US" sz="1400">
                <a:solidFill>
                  <a:schemeClr val="tx1"/>
                </a:solidFill>
                <a:latin typeface="Arial" pitchFamily="34" charset="0"/>
              </a:rPr>
              <a:pPr/>
              <a:t>11</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Parametric Versus Nonparametric Statistics</a:t>
            </a:r>
          </a:p>
        </p:txBody>
      </p:sp>
      <p:sp>
        <p:nvSpPr>
          <p:cNvPr id="73731" name="Rectangle 3"/>
          <p:cNvSpPr>
            <a:spLocks noGrp="1" noChangeArrowheads="1"/>
          </p:cNvSpPr>
          <p:nvPr>
            <p:ph idx="1"/>
          </p:nvPr>
        </p:nvSpPr>
        <p:spPr>
          <a:xfrm>
            <a:off x="533400" y="2438400"/>
            <a:ext cx="7924800" cy="4114800"/>
          </a:xfrm>
        </p:spPr>
        <p:txBody>
          <a:bodyPr wrap="square" numCol="1" anchor="t" anchorCtr="0" compatLnSpc="1">
            <a:prstTxWarp prst="textNoShape">
              <a:avLst/>
            </a:prstTxWarp>
          </a:bodyPr>
          <a:lstStyle/>
          <a:p>
            <a:pPr algn="ctr">
              <a:lnSpc>
                <a:spcPct val="80000"/>
              </a:lnSpc>
              <a:buFontTx/>
              <a:buNone/>
            </a:pPr>
            <a:r>
              <a:rPr lang="en-US" sz="2400" b="1" smtClean="0">
                <a:solidFill>
                  <a:schemeClr val="hlink"/>
                </a:solidFill>
                <a:effectLst>
                  <a:outerShdw blurRad="38100" dist="38100" dir="2700000" algn="tl">
                    <a:srgbClr val="FFFFFF"/>
                  </a:outerShdw>
                </a:effectLst>
                <a:latin typeface="Tahoma" pitchFamily="34" charset="0"/>
              </a:rPr>
              <a:t>Problems in Measurement (continued)</a:t>
            </a:r>
          </a:p>
          <a:p>
            <a:pPr>
              <a:lnSpc>
                <a:spcPct val="80000"/>
              </a:lnSpc>
              <a:buFontTx/>
              <a:buNone/>
            </a:pPr>
            <a:endParaRPr lang="en-US" sz="2400" b="1" smtClean="0">
              <a:solidFill>
                <a:schemeClr val="hlink"/>
              </a:solidFill>
              <a:effectLst>
                <a:outerShdw blurRad="38100" dist="38100" dir="2700000" algn="tl">
                  <a:srgbClr val="FFFFFF"/>
                </a:outerShdw>
              </a:effectLst>
              <a:latin typeface="Tahoma" pitchFamily="34" charset="0"/>
            </a:endParaRPr>
          </a:p>
          <a:p>
            <a:pPr>
              <a:lnSpc>
                <a:spcPct val="80000"/>
              </a:lnSpc>
              <a:buFontTx/>
              <a:buNone/>
            </a:pPr>
            <a:r>
              <a:rPr lang="en-US" sz="2400" b="1" smtClean="0">
                <a:effectLst>
                  <a:outerShdw blurRad="38100" dist="38100" dir="2700000" algn="tl">
                    <a:srgbClr val="212121"/>
                  </a:outerShdw>
                </a:effectLst>
                <a:latin typeface="Tahoma" pitchFamily="34" charset="0"/>
              </a:rPr>
              <a:t>	</a:t>
            </a:r>
            <a:r>
              <a:rPr lang="en-US" sz="2400" smtClean="0">
                <a:effectLst>
                  <a:outerShdw blurRad="38100" dist="38100" dir="2700000" algn="tl">
                    <a:srgbClr val="212121"/>
                  </a:outerShdw>
                </a:effectLst>
                <a:latin typeface="Tahoma" pitchFamily="34" charset="0"/>
              </a:rPr>
              <a:t>Most common statistical techniques such as analysis of variance (and </a:t>
            </a:r>
            <a:r>
              <a:rPr lang="en-US" sz="2400" i="1" smtClean="0">
                <a:effectLst>
                  <a:outerShdw blurRad="38100" dist="38100" dir="2700000" algn="tl">
                    <a:srgbClr val="212121"/>
                  </a:outerShdw>
                </a:effectLst>
                <a:latin typeface="Tahoma" pitchFamily="34" charset="0"/>
              </a:rPr>
              <a:t>t</a:t>
            </a:r>
            <a:r>
              <a:rPr lang="en-US" sz="2400" smtClean="0">
                <a:effectLst>
                  <a:outerShdw blurRad="38100" dist="38100" dir="2700000" algn="tl">
                    <a:srgbClr val="212121"/>
                  </a:outerShdw>
                </a:effectLst>
                <a:latin typeface="Tahoma" pitchFamily="34" charset="0"/>
              </a:rPr>
              <a:t>- tests), regression, etc. assume that the underlying measurements are at least of </a:t>
            </a:r>
            <a:r>
              <a:rPr lang="en-US" sz="2400" i="1" smtClean="0">
                <a:effectLst>
                  <a:outerShdw blurRad="38100" dist="38100" dir="2700000" algn="tl">
                    <a:srgbClr val="212121"/>
                  </a:outerShdw>
                </a:effectLst>
                <a:latin typeface="Tahoma" pitchFamily="34" charset="0"/>
                <a:hlinkClick r:id="rId3"/>
              </a:rPr>
              <a:t>interval</a:t>
            </a:r>
            <a:r>
              <a:rPr lang="en-US" sz="2400" smtClean="0">
                <a:effectLst>
                  <a:outerShdw blurRad="38100" dist="38100" dir="2700000" algn="tl">
                    <a:srgbClr val="212121"/>
                  </a:outerShdw>
                </a:effectLst>
                <a:latin typeface="Tahoma" pitchFamily="34" charset="0"/>
              </a:rPr>
              <a:t>, meaning that equally spaced intervals on the scale can be compared in a meaningful manner (e.g, </a:t>
            </a:r>
            <a:r>
              <a:rPr lang="en-US" sz="2400" i="1" smtClean="0">
                <a:effectLst>
                  <a:outerShdw blurRad="38100" dist="38100" dir="2700000" algn="tl">
                    <a:srgbClr val="212121"/>
                  </a:outerShdw>
                </a:effectLst>
                <a:latin typeface="Tahoma" pitchFamily="34" charset="0"/>
              </a:rPr>
              <a:t>B</a:t>
            </a:r>
            <a:r>
              <a:rPr lang="en-US" sz="2400" smtClean="0">
                <a:effectLst>
                  <a:outerShdw blurRad="38100" dist="38100" dir="2700000" algn="tl">
                    <a:srgbClr val="212121"/>
                  </a:outerShdw>
                </a:effectLst>
                <a:latin typeface="Tahoma" pitchFamily="34" charset="0"/>
              </a:rPr>
              <a:t> minus </a:t>
            </a:r>
            <a:r>
              <a:rPr lang="en-US" sz="2400" i="1" smtClean="0">
                <a:effectLst>
                  <a:outerShdw blurRad="38100" dist="38100" dir="2700000" algn="tl">
                    <a:srgbClr val="212121"/>
                  </a:outerShdw>
                </a:effectLst>
                <a:latin typeface="Tahoma" pitchFamily="34" charset="0"/>
              </a:rPr>
              <a:t>A</a:t>
            </a:r>
            <a:r>
              <a:rPr lang="en-US" sz="2400" smtClean="0">
                <a:effectLst>
                  <a:outerShdw blurRad="38100" dist="38100" dir="2700000" algn="tl">
                    <a:srgbClr val="212121"/>
                  </a:outerShdw>
                </a:effectLst>
                <a:latin typeface="Tahoma" pitchFamily="34" charset="0"/>
              </a:rPr>
              <a:t> is equal to </a:t>
            </a:r>
            <a:r>
              <a:rPr lang="en-US" sz="2400" i="1" smtClean="0">
                <a:effectLst>
                  <a:outerShdw blurRad="38100" dist="38100" dir="2700000" algn="tl">
                    <a:srgbClr val="212121"/>
                  </a:outerShdw>
                </a:effectLst>
                <a:latin typeface="Tahoma" pitchFamily="34" charset="0"/>
              </a:rPr>
              <a:t>D</a:t>
            </a:r>
            <a:r>
              <a:rPr lang="en-US" sz="2400" smtClean="0">
                <a:effectLst>
                  <a:outerShdw blurRad="38100" dist="38100" dir="2700000" algn="tl">
                    <a:srgbClr val="212121"/>
                  </a:outerShdw>
                </a:effectLst>
                <a:latin typeface="Tahoma" pitchFamily="34" charset="0"/>
              </a:rPr>
              <a:t> minus </a:t>
            </a:r>
            <a:r>
              <a:rPr lang="en-US" sz="2400" i="1" smtClean="0">
                <a:effectLst>
                  <a:outerShdw blurRad="38100" dist="38100" dir="2700000" algn="tl">
                    <a:srgbClr val="212121"/>
                  </a:outerShdw>
                </a:effectLst>
                <a:latin typeface="Tahoma" pitchFamily="34" charset="0"/>
              </a:rPr>
              <a:t>C</a:t>
            </a:r>
            <a:r>
              <a:rPr lang="en-US" sz="2400" smtClean="0">
                <a:effectLst>
                  <a:outerShdw blurRad="38100" dist="38100" dir="2700000" algn="tl">
                    <a:srgbClr val="212121"/>
                  </a:outerShdw>
                </a:effectLst>
                <a:latin typeface="Tahoma" pitchFamily="34" charset="0"/>
              </a:rPr>
              <a:t>). However, as in our example, this assumption is very often not tenable, and the data rather represent a </a:t>
            </a:r>
            <a:r>
              <a:rPr lang="en-US" sz="2400" i="1" smtClean="0">
                <a:effectLst>
                  <a:outerShdw blurRad="38100" dist="38100" dir="2700000" algn="tl">
                    <a:srgbClr val="212121"/>
                  </a:outerShdw>
                </a:effectLst>
                <a:latin typeface="Tahoma" pitchFamily="34" charset="0"/>
              </a:rPr>
              <a:t>rank</a:t>
            </a:r>
            <a:r>
              <a:rPr lang="en-US" sz="2400" smtClean="0">
                <a:effectLst>
                  <a:outerShdw blurRad="38100" dist="38100" dir="2700000" algn="tl">
                    <a:srgbClr val="212121"/>
                  </a:outerShdw>
                </a:effectLst>
                <a:latin typeface="Tahoma" pitchFamily="34" charset="0"/>
              </a:rPr>
              <a:t> ordering of observations (</a:t>
            </a:r>
            <a:r>
              <a:rPr lang="en-US" sz="2400" smtClean="0">
                <a:effectLst>
                  <a:outerShdw blurRad="38100" dist="38100" dir="2700000" algn="tl">
                    <a:srgbClr val="212121"/>
                  </a:outerShdw>
                </a:effectLst>
                <a:latin typeface="Tahoma" pitchFamily="34" charset="0"/>
                <a:hlinkClick r:id="rId4"/>
              </a:rPr>
              <a:t>ordinal</a:t>
            </a:r>
            <a:r>
              <a:rPr lang="en-US" sz="2400" smtClean="0">
                <a:effectLst>
                  <a:outerShdw blurRad="38100" dist="38100" dir="2700000" algn="tl">
                    <a:srgbClr val="212121"/>
                  </a:outerShdw>
                </a:effectLst>
                <a:latin typeface="Tahoma" pitchFamily="34" charset="0"/>
              </a:rPr>
              <a:t>) rather than precise measurements. </a:t>
            </a:r>
          </a:p>
        </p:txBody>
      </p:sp>
      <p:sp>
        <p:nvSpPr>
          <p:cNvPr id="4" name="Slide Number Placeholder 5"/>
          <p:cNvSpPr>
            <a:spLocks noGrp="1"/>
          </p:cNvSpPr>
          <p:nvPr>
            <p:ph type="sldNum" sz="quarter" idx="12"/>
          </p:nvPr>
        </p:nvSpPr>
        <p:spPr/>
        <p:txBody>
          <a:bodyPr/>
          <a:lstStyle/>
          <a:p>
            <a:fld id="{EEA2AB48-749A-41A4-9CA0-5EFEE9D811C5}" type="slidenum">
              <a:rPr lang="en-US" sz="1400">
                <a:solidFill>
                  <a:schemeClr val="tx1"/>
                </a:solidFill>
                <a:latin typeface="Arial" pitchFamily="34" charset="0"/>
              </a:rPr>
              <a:pPr/>
              <a:t>12</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Parametric Versus Nonparametric Statistics</a:t>
            </a:r>
          </a:p>
        </p:txBody>
      </p:sp>
      <p:sp>
        <p:nvSpPr>
          <p:cNvPr id="70659" name="Rectangle 3"/>
          <p:cNvSpPr>
            <a:spLocks noGrp="1" noChangeArrowheads="1"/>
          </p:cNvSpPr>
          <p:nvPr>
            <p:ph idx="1"/>
          </p:nvPr>
        </p:nvSpPr>
        <p:spPr>
          <a:xfrm>
            <a:off x="533400" y="2514600"/>
            <a:ext cx="8610600" cy="4343400"/>
          </a:xfrm>
        </p:spPr>
        <p:txBody>
          <a:bodyPr/>
          <a:lstStyle/>
          <a:p>
            <a:pPr fontAlgn="auto">
              <a:spcAft>
                <a:spcPts val="0"/>
              </a:spcAft>
              <a:buFontTx/>
              <a:buNone/>
              <a:defRPr/>
            </a:pPr>
            <a:r>
              <a:rPr lang="en-US" b="1">
                <a:latin typeface="Tahoma" charset="0"/>
                <a:ea typeface="ＭＳ Ｐゴシック" charset="0"/>
                <a:cs typeface="ＭＳ Ｐゴシック" charset="0"/>
              </a:rPr>
              <a:t>	</a:t>
            </a:r>
            <a:r>
              <a:rPr lang="en-US" sz="3600">
                <a:latin typeface="Tahoma" charset="0"/>
                <a:ea typeface="ＭＳ Ｐゴシック" charset="0"/>
                <a:cs typeface="ＭＳ Ｐゴシック" charset="0"/>
              </a:rPr>
              <a:t>The need is evident for statistical procedures that allow us to process data of "low quality," from small samples, on variables about which nothing is known (concerning their distribution). </a:t>
            </a:r>
          </a:p>
          <a:p>
            <a:pPr fontAlgn="auto">
              <a:spcAft>
                <a:spcPts val="0"/>
              </a:spcAft>
              <a:buFontTx/>
              <a:buNone/>
              <a:defRPr/>
            </a:pPr>
            <a:endParaRPr lang="en-US" sz="3600">
              <a:latin typeface="Tahoma" charset="0"/>
              <a:ea typeface="ＭＳ Ｐゴシック" charset="0"/>
              <a:cs typeface="ＭＳ Ｐゴシック" charset="0"/>
            </a:endParaRPr>
          </a:p>
          <a:p>
            <a:pPr fontAlgn="auto">
              <a:spcAft>
                <a:spcPts val="0"/>
              </a:spcAft>
              <a:buFontTx/>
              <a:buNone/>
              <a:defRPr/>
            </a:pPr>
            <a:endParaRPr lang="en-US" sz="3600">
              <a:latin typeface="Tahoma" charset="0"/>
              <a:ea typeface="ＭＳ Ｐゴシック" charset="0"/>
              <a:cs typeface="ＭＳ Ｐゴシック" charset="0"/>
            </a:endParaRPr>
          </a:p>
          <a:p>
            <a:pPr fontAlgn="auto">
              <a:spcAft>
                <a:spcPts val="0"/>
              </a:spcAft>
              <a:buFontTx/>
              <a:buNone/>
              <a:defRPr/>
            </a:pPr>
            <a:endParaRPr lang="en-US">
              <a:latin typeface="Tahoma" charset="0"/>
              <a:ea typeface="ＭＳ Ｐゴシック" charset="0"/>
              <a:cs typeface="ＭＳ Ｐゴシック" charset="0"/>
            </a:endParaRPr>
          </a:p>
        </p:txBody>
      </p:sp>
      <p:sp>
        <p:nvSpPr>
          <p:cNvPr id="4" name="Slide Number Placeholder 5"/>
          <p:cNvSpPr>
            <a:spLocks noGrp="1"/>
          </p:cNvSpPr>
          <p:nvPr>
            <p:ph type="sldNum" sz="quarter" idx="12"/>
          </p:nvPr>
        </p:nvSpPr>
        <p:spPr/>
        <p:txBody>
          <a:bodyPr/>
          <a:lstStyle/>
          <a:p>
            <a:fld id="{5EB70310-E5CA-4CF9-BDBE-D4D1AE63008A}" type="slidenum">
              <a:rPr lang="en-US" sz="1400">
                <a:solidFill>
                  <a:schemeClr val="tx1"/>
                </a:solidFill>
                <a:latin typeface="Arial" pitchFamily="34" charset="0"/>
              </a:rPr>
              <a:pPr/>
              <a:t>13</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Parametric Versus Nonparametric Statistics</a:t>
            </a:r>
          </a:p>
        </p:txBody>
      </p:sp>
      <p:sp>
        <p:nvSpPr>
          <p:cNvPr id="74755" name="Rectangle 3"/>
          <p:cNvSpPr>
            <a:spLocks noGrp="1" noChangeArrowheads="1"/>
          </p:cNvSpPr>
          <p:nvPr>
            <p:ph idx="1"/>
          </p:nvPr>
        </p:nvSpPr>
        <p:spPr>
          <a:xfrm>
            <a:off x="152400" y="2514600"/>
            <a:ext cx="8610600" cy="4343400"/>
          </a:xfrm>
        </p:spPr>
        <p:txBody>
          <a:bodyPr/>
          <a:lstStyle/>
          <a:p>
            <a:pPr fontAlgn="auto">
              <a:lnSpc>
                <a:spcPct val="90000"/>
              </a:lnSpc>
              <a:spcAft>
                <a:spcPts val="0"/>
              </a:spcAft>
              <a:buFontTx/>
              <a:buNone/>
              <a:defRPr/>
            </a:pPr>
            <a:r>
              <a:rPr lang="en-US" sz="2400" b="1">
                <a:latin typeface="Tahoma" charset="0"/>
                <a:ea typeface="ＭＳ Ｐゴシック" charset="0"/>
                <a:cs typeface="ＭＳ Ｐゴシック" charset="0"/>
              </a:rPr>
              <a:t>	</a:t>
            </a:r>
            <a:r>
              <a:rPr lang="en-US" sz="2800">
                <a:latin typeface="Tahoma" charset="0"/>
                <a:ea typeface="ＭＳ Ｐゴシック" charset="0"/>
                <a:cs typeface="ＭＳ Ｐゴシック" charset="0"/>
              </a:rPr>
              <a:t>Specifically, nonparametric methods were developed to be used in cases when the researcher knows nothing about the parameters of the variable of interest in the population (hence the name </a:t>
            </a:r>
            <a:r>
              <a:rPr lang="en-US" sz="2800" i="1">
                <a:latin typeface="Tahoma" charset="0"/>
                <a:ea typeface="ＭＳ Ｐゴシック" charset="0"/>
                <a:cs typeface="ＭＳ Ｐゴシック" charset="0"/>
              </a:rPr>
              <a:t>nonparametric</a:t>
            </a:r>
            <a:r>
              <a:rPr lang="en-US" sz="2800">
                <a:latin typeface="Tahoma" charset="0"/>
                <a:ea typeface="ＭＳ Ｐゴシック" charset="0"/>
                <a:cs typeface="ＭＳ Ｐゴシック" charset="0"/>
              </a:rPr>
              <a:t>). In more technical terms, nonparametric methods do not rely on the estimation of parameters (such as the mean or the standard deviation) describing the distribution of the variable of interest in the population. </a:t>
            </a:r>
          </a:p>
          <a:p>
            <a:pPr fontAlgn="auto">
              <a:lnSpc>
                <a:spcPct val="90000"/>
              </a:lnSpc>
              <a:spcAft>
                <a:spcPts val="0"/>
              </a:spcAft>
              <a:buFontTx/>
              <a:buNone/>
              <a:defRPr/>
            </a:pPr>
            <a:endParaRPr lang="en-US" sz="2800">
              <a:latin typeface="Tahoma" charset="0"/>
              <a:ea typeface="ＭＳ Ｐゴシック" charset="0"/>
              <a:cs typeface="ＭＳ Ｐゴシック" charset="0"/>
            </a:endParaRPr>
          </a:p>
          <a:p>
            <a:pPr fontAlgn="auto">
              <a:lnSpc>
                <a:spcPct val="90000"/>
              </a:lnSpc>
              <a:spcAft>
                <a:spcPts val="0"/>
              </a:spcAft>
              <a:buFontTx/>
              <a:buNone/>
              <a:defRPr/>
            </a:pPr>
            <a:endParaRPr lang="en-US" sz="2400">
              <a:latin typeface="Tahoma" charset="0"/>
              <a:ea typeface="ＭＳ Ｐゴシック" charset="0"/>
              <a:cs typeface="ＭＳ Ｐゴシック" charset="0"/>
            </a:endParaRPr>
          </a:p>
        </p:txBody>
      </p:sp>
      <p:sp>
        <p:nvSpPr>
          <p:cNvPr id="4" name="Slide Number Placeholder 5"/>
          <p:cNvSpPr>
            <a:spLocks noGrp="1"/>
          </p:cNvSpPr>
          <p:nvPr>
            <p:ph type="sldNum" sz="quarter" idx="12"/>
          </p:nvPr>
        </p:nvSpPr>
        <p:spPr/>
        <p:txBody>
          <a:bodyPr/>
          <a:lstStyle/>
          <a:p>
            <a:fld id="{2A642FD2-940F-4F30-B1F2-7A4BC08CA41E}" type="slidenum">
              <a:rPr lang="en-US" sz="1400">
                <a:solidFill>
                  <a:schemeClr val="tx1"/>
                </a:solidFill>
                <a:latin typeface="Arial" pitchFamily="34" charset="0"/>
              </a:rPr>
              <a:pPr/>
              <a:t>14</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sz="half" idx="1"/>
          </p:nvPr>
        </p:nvSpPr>
        <p:spPr/>
        <p:txBody>
          <a:bodyPr wrap="square" numCol="1" anchor="t" anchorCtr="0" compatLnSpc="1">
            <a:prstTxWarp prst="textNoShape">
              <a:avLst/>
            </a:prstTxWarp>
          </a:bodyPr>
          <a:lstStyle/>
          <a:p>
            <a:pPr>
              <a:buFontTx/>
              <a:buNone/>
            </a:pPr>
            <a:r>
              <a:rPr lang="en-US" sz="2800" smtClean="0">
                <a:effectLst>
                  <a:outerShdw blurRad="38100" dist="38100" dir="2700000" algn="tl">
                    <a:srgbClr val="212121"/>
                  </a:outerShdw>
                </a:effectLst>
                <a:latin typeface="Tahoma" pitchFamily="34" charset="0"/>
              </a:rPr>
              <a:t>	</a:t>
            </a:r>
          </a:p>
        </p:txBody>
      </p:sp>
      <p:graphicFrame>
        <p:nvGraphicFramePr>
          <p:cNvPr id="71773" name="Group 93"/>
          <p:cNvGraphicFramePr>
            <a:graphicFrameLocks noGrp="1"/>
          </p:cNvGraphicFramePr>
          <p:nvPr>
            <p:ph sz="half" idx="2"/>
          </p:nvPr>
        </p:nvGraphicFramePr>
        <p:xfrm>
          <a:off x="381000" y="381000"/>
          <a:ext cx="8305800" cy="6018467"/>
        </p:xfrm>
        <a:graphic>
          <a:graphicData uri="http://schemas.openxmlformats.org/drawingml/2006/table">
            <a:tbl>
              <a:tblPr/>
              <a:tblGrid>
                <a:gridCol w="2209800"/>
                <a:gridCol w="2387600"/>
                <a:gridCol w="3708400"/>
              </a:tblGrid>
              <a:tr h="6858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smtClean="0">
                          <a:ln>
                            <a:noFill/>
                          </a:ln>
                          <a:solidFill>
                            <a:schemeClr val="hlink"/>
                          </a:solidFill>
                          <a:effectLst>
                            <a:outerShdw blurRad="38100" dist="38100" dir="2700000" algn="tl">
                              <a:srgbClr val="FFFFFF"/>
                            </a:outerShdw>
                          </a:effectLst>
                          <a:latin typeface="Tahoma" pitchFamily="34" charset="0"/>
                          <a:ea typeface="MS PGothic" pitchFamily="34" charset="-128"/>
                        </a:rPr>
                        <a:t>Type Question</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smtClean="0">
                          <a:ln>
                            <a:noFill/>
                          </a:ln>
                          <a:solidFill>
                            <a:schemeClr val="hlink"/>
                          </a:solidFill>
                          <a:effectLst>
                            <a:outerShdw blurRad="38100" dist="38100" dir="2700000" algn="tl">
                              <a:srgbClr val="FFFFFF"/>
                            </a:outerShdw>
                          </a:effectLst>
                          <a:latin typeface="Tahoma" pitchFamily="34" charset="0"/>
                          <a:ea typeface="MS PGothic" pitchFamily="34" charset="-128"/>
                        </a:rPr>
                        <a:t>Parametric tests</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smtClean="0">
                          <a:ln>
                            <a:noFill/>
                          </a:ln>
                          <a:solidFill>
                            <a:schemeClr val="hlink"/>
                          </a:solidFill>
                          <a:effectLst>
                            <a:outerShdw blurRad="38100" dist="38100" dir="2700000" algn="tl">
                              <a:srgbClr val="FFFFFF"/>
                            </a:outerShdw>
                          </a:effectLst>
                          <a:latin typeface="Tahoma" pitchFamily="34" charset="0"/>
                          <a:ea typeface="MS PGothic" pitchFamily="34" charset="-128"/>
                        </a:rPr>
                        <a:t>Nonparametric tests</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362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800" b="1" i="0" u="none" strike="noStrike" cap="none" normalizeH="0" baseline="0" smtClean="0">
                          <a:ln>
                            <a:noFill/>
                          </a:ln>
                          <a:solidFill>
                            <a:schemeClr val="hlink"/>
                          </a:solidFill>
                          <a:effectLst>
                            <a:outerShdw blurRad="38100" dist="38100" dir="2700000" algn="tl">
                              <a:srgbClr val="FFFFFF"/>
                            </a:outerShdw>
                          </a:effectLst>
                          <a:latin typeface="Tahoma" pitchFamily="34" charset="0"/>
                          <a:ea typeface="MS PGothic" pitchFamily="34" charset="-128"/>
                        </a:rPr>
                        <a:t>Differences between independent groups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t</a:t>
                      </a:r>
                      <a:r>
                        <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-test for independent samples</a:t>
                      </a:r>
                    </a:p>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analysis of variance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Wald-Wolfowitz runs test</a:t>
                      </a:r>
                      <a:endPar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Mann-Whitney U test</a:t>
                      </a:r>
                    </a:p>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Kolmogorov-Smirnov two-sample test</a:t>
                      </a:r>
                    </a:p>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Kruskal-Wallis analysis of ranks</a:t>
                      </a:r>
                    </a:p>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Median test</a:t>
                      </a:r>
                      <a:r>
                        <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143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800" b="1" i="0" u="none" strike="noStrike" cap="none" normalizeH="0" baseline="0" smtClean="0">
                          <a:ln>
                            <a:noFill/>
                          </a:ln>
                          <a:solidFill>
                            <a:schemeClr val="hlink"/>
                          </a:solidFill>
                          <a:effectLst>
                            <a:outerShdw blurRad="38100" dist="38100" dir="2700000" algn="tl">
                              <a:srgbClr val="FFFFFF"/>
                            </a:outerShdw>
                          </a:effectLst>
                          <a:latin typeface="Tahoma" pitchFamily="34" charset="0"/>
                          <a:ea typeface="MS PGothic" pitchFamily="34" charset="-128"/>
                        </a:rPr>
                        <a:t>Differences between dependent groups</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1800" b="0" i="0" u="none" strike="noStrike" cap="none" normalizeH="0" baseline="0" smtClean="0">
                        <a:ln>
                          <a:noFill/>
                        </a:ln>
                        <a:solidFill>
                          <a:schemeClr val="hlink"/>
                        </a:solidFill>
                        <a:effectLst>
                          <a:outerShdw blurRad="38100" dist="38100" dir="2700000" algn="tl">
                            <a:srgbClr val="FFFFFF"/>
                          </a:outerShdw>
                        </a:effectLst>
                        <a:latin typeface="Tahoma" pitchFamily="34" charset="0"/>
                        <a:ea typeface="MS PGothic" pitchFamily="34" charset="-12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t</a:t>
                      </a:r>
                      <a:r>
                        <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-test for dependent samples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Sign</a:t>
                      </a:r>
                      <a:r>
                        <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test</a:t>
                      </a:r>
                    </a:p>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Wilcoxon's matched pairs</a:t>
                      </a:r>
                      <a:r>
                        <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test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4525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800" b="1" i="0" u="none" strike="noStrike" cap="none" normalizeH="0" baseline="0" smtClean="0">
                          <a:ln>
                            <a:noFill/>
                          </a:ln>
                          <a:solidFill>
                            <a:schemeClr val="hlink"/>
                          </a:solidFill>
                          <a:effectLst>
                            <a:outerShdw blurRad="38100" dist="38100" dir="2700000" algn="tl">
                              <a:srgbClr val="FFFFFF"/>
                            </a:outerShdw>
                          </a:effectLst>
                          <a:latin typeface="Tahoma" pitchFamily="34" charset="0"/>
                          <a:ea typeface="MS PGothic" pitchFamily="34" charset="-128"/>
                        </a:rPr>
                        <a:t>Relationships between variables</a:t>
                      </a:r>
                      <a:endParaRPr kumimoji="0" lang="en-US" sz="2800" b="0" i="0" u="none" strike="noStrike" cap="none" normalizeH="0" baseline="0" smtClean="0">
                        <a:ln>
                          <a:noFill/>
                        </a:ln>
                        <a:solidFill>
                          <a:schemeClr val="hlink"/>
                        </a:solidFill>
                        <a:effectLst>
                          <a:outerShdw blurRad="38100" dist="38100" dir="2700000" algn="tl">
                            <a:srgbClr val="FFFFFF"/>
                          </a:outerShdw>
                        </a:effectLst>
                        <a:latin typeface="Tahoma" pitchFamily="34" charset="0"/>
                        <a:ea typeface="MS PGothic" pitchFamily="34" charset="-12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correlation coefficient </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Spearman R</a:t>
                      </a:r>
                      <a:endPar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Kendall Tau</a:t>
                      </a:r>
                      <a:endPar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Coefficient Gamma</a:t>
                      </a:r>
                    </a:p>
                    <a:p>
                      <a:pPr marL="0" marR="0" lvl="0" indent="0" algn="l" defTabSz="914400" rtl="0" eaLnBrk="1" fontAlgn="base" latinLnBrk="0" hangingPunct="1">
                        <a:lnSpc>
                          <a:spcPct val="100000"/>
                        </a:lnSpc>
                        <a:spcBef>
                          <a:spcPct val="20000"/>
                        </a:spcBef>
                        <a:spcAft>
                          <a:spcPct val="0"/>
                        </a:spcAft>
                        <a:buClr>
                          <a:schemeClr val="hlink"/>
                        </a:buClr>
                        <a:buSzPct val="120000"/>
                        <a:buFontTx/>
                        <a:buChar char="•"/>
                        <a:tabLst/>
                      </a:pPr>
                      <a:r>
                        <a:rPr kumimoji="0" lang="en-US" sz="1800" b="0" i="1"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Chi-square</a:t>
                      </a:r>
                      <a:r>
                        <a:rPr kumimoji="0" lang="en-US" sz="1800" b="0" i="0" u="none" strike="noStrike" cap="none" normalizeH="0" baseline="0" smtClean="0">
                          <a:ln>
                            <a:noFill/>
                          </a:ln>
                          <a:solidFill>
                            <a:schemeClr val="tx1"/>
                          </a:solidFill>
                          <a:effectLst>
                            <a:outerShdw blurRad="38100" dist="38100" dir="2700000" algn="tl">
                              <a:srgbClr val="212121"/>
                            </a:outerShdw>
                          </a:effectLst>
                          <a:latin typeface="Tahoma" pitchFamily="34" charset="0"/>
                          <a:ea typeface="MS PGothic" pitchFamily="34" charset="-128"/>
                        </a:rPr>
                        <a:t>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27" name="Slide Number Placeholder 6"/>
          <p:cNvSpPr>
            <a:spLocks noGrp="1"/>
          </p:cNvSpPr>
          <p:nvPr>
            <p:ph type="sldNum" sz="quarter" idx="12"/>
          </p:nvPr>
        </p:nvSpPr>
        <p:spPr/>
        <p:txBody>
          <a:bodyPr/>
          <a:lstStyle/>
          <a:p>
            <a:fld id="{C412F855-313F-48BB-9A36-D7F25827D348}" type="slidenum">
              <a:rPr lang="en-US" sz="1400">
                <a:solidFill>
                  <a:schemeClr val="tx1"/>
                </a:solidFill>
                <a:latin typeface="Arial" pitchFamily="34" charset="0"/>
              </a:rPr>
              <a:pPr/>
              <a:t>15</a:t>
            </a:fld>
            <a:endParaRPr lang="en-US" sz="1400">
              <a:solidFill>
                <a:schemeClr val="tx1"/>
              </a:solidFill>
              <a:latin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09600" y="381000"/>
            <a:ext cx="7696200" cy="914400"/>
          </a:xfrm>
        </p:spPr>
        <p:txBody>
          <a:bodyPr wrap="square" numCol="1" compatLnSpc="1">
            <a:prstTxWarp prst="textNoShape">
              <a:avLst/>
            </a:prstTxWarp>
          </a:bodyPr>
          <a:lstStyle/>
          <a:p>
            <a:r>
              <a:rPr lang="en-US" sz="3200" b="1" smtClean="0">
                <a:effectLst>
                  <a:outerShdw blurRad="38100" dist="38100" dir="2700000" algn="tl">
                    <a:srgbClr val="212121"/>
                  </a:outerShdw>
                </a:effectLst>
                <a:latin typeface="Tahoma" pitchFamily="34" charset="0"/>
              </a:rPr>
              <a:t>Correlation</a:t>
            </a:r>
          </a:p>
        </p:txBody>
      </p:sp>
      <p:sp>
        <p:nvSpPr>
          <p:cNvPr id="55299" name="Rectangle 3"/>
          <p:cNvSpPr>
            <a:spLocks noGrp="1" noChangeArrowheads="1"/>
          </p:cNvSpPr>
          <p:nvPr>
            <p:ph idx="1"/>
          </p:nvPr>
        </p:nvSpPr>
        <p:spPr>
          <a:xfrm>
            <a:off x="228600" y="1295400"/>
            <a:ext cx="8458200" cy="4572000"/>
          </a:xfrm>
        </p:spPr>
        <p:txBody>
          <a:bodyPr wrap="square" numCol="1" anchor="t" anchorCtr="0" compatLnSpc="1">
            <a:prstTxWarp prst="textNoShape">
              <a:avLst/>
            </a:prstTxWarp>
          </a:bodyPr>
          <a:lstStyle/>
          <a:p>
            <a:pPr>
              <a:buFontTx/>
              <a:buNone/>
            </a:pPr>
            <a:r>
              <a:rPr lang="en-US" sz="2800" smtClean="0">
                <a:effectLst>
                  <a:outerShdw blurRad="38100" dist="38100" dir="2700000" algn="tl">
                    <a:srgbClr val="212121"/>
                  </a:outerShdw>
                </a:effectLst>
                <a:latin typeface="Tahoma" pitchFamily="34" charset="0"/>
              </a:rPr>
              <a:t>	</a:t>
            </a:r>
            <a:r>
              <a:rPr lang="en-US" sz="2400" smtClean="0">
                <a:effectLst>
                  <a:outerShdw blurRad="38100" dist="38100" dir="2700000" algn="tl">
                    <a:srgbClr val="212121"/>
                  </a:outerShdw>
                </a:effectLst>
                <a:latin typeface="Tahoma" pitchFamily="34" charset="0"/>
              </a:rPr>
              <a:t>Correlation is a measure of the relation between two or more variables. </a:t>
            </a:r>
          </a:p>
          <a:p>
            <a:pPr>
              <a:buFontTx/>
              <a:buNone/>
            </a:pPr>
            <a:r>
              <a:rPr lang="en-US" sz="2400" smtClean="0">
                <a:effectLst>
                  <a:outerShdw blurRad="38100" dist="38100" dir="2700000" algn="tl">
                    <a:srgbClr val="212121"/>
                  </a:outerShdw>
                </a:effectLst>
                <a:latin typeface="Tahoma" pitchFamily="34" charset="0"/>
              </a:rPr>
              <a:t>	The measurement scales used should be at least </a:t>
            </a:r>
            <a:r>
              <a:rPr lang="en-US" sz="2400" i="1" u="sng" smtClean="0">
                <a:effectLst>
                  <a:outerShdw blurRad="38100" dist="38100" dir="2700000" algn="tl">
                    <a:srgbClr val="212121"/>
                  </a:outerShdw>
                </a:effectLst>
                <a:latin typeface="Tahoma" pitchFamily="34" charset="0"/>
                <a:hlinkClick r:id="rId3"/>
              </a:rPr>
              <a:t>interval scales</a:t>
            </a:r>
            <a:r>
              <a:rPr lang="en-US" sz="2400" smtClean="0">
                <a:effectLst>
                  <a:outerShdw blurRad="38100" dist="38100" dir="2700000" algn="tl">
                    <a:srgbClr val="212121"/>
                  </a:outerShdw>
                </a:effectLst>
                <a:latin typeface="Tahoma" pitchFamily="34" charset="0"/>
              </a:rPr>
              <a:t>, but other correlation coefficients are available to handle other types of data. </a:t>
            </a:r>
          </a:p>
          <a:p>
            <a:pPr>
              <a:buFontTx/>
              <a:buNone/>
            </a:pPr>
            <a:r>
              <a:rPr lang="en-US" sz="2400" smtClean="0">
                <a:effectLst>
                  <a:outerShdw blurRad="38100" dist="38100" dir="2700000" algn="tl">
                    <a:srgbClr val="212121"/>
                  </a:outerShdw>
                </a:effectLst>
                <a:latin typeface="Tahoma" pitchFamily="34" charset="0"/>
              </a:rPr>
              <a:t>	Correlation coefficients can range from -1.00 to +1.00. </a:t>
            </a:r>
          </a:p>
          <a:p>
            <a:pPr lvl="1">
              <a:buFontTx/>
              <a:buNone/>
            </a:pPr>
            <a:r>
              <a:rPr lang="en-US" sz="2600" smtClean="0">
                <a:effectLst>
                  <a:outerShdw blurRad="38100" dist="38100" dir="2700000" algn="tl">
                    <a:srgbClr val="212121"/>
                  </a:outerShdw>
                </a:effectLst>
                <a:latin typeface="Tahoma" pitchFamily="34" charset="0"/>
              </a:rPr>
              <a:t>	</a:t>
            </a:r>
            <a:r>
              <a:rPr lang="en-US" sz="1900" smtClean="0">
                <a:effectLst>
                  <a:outerShdw blurRad="38100" dist="38100" dir="2700000" algn="tl">
                    <a:srgbClr val="212121"/>
                  </a:outerShdw>
                </a:effectLst>
                <a:latin typeface="Tahoma" pitchFamily="34" charset="0"/>
              </a:rPr>
              <a:t>value of -1.00 represents a perfect </a:t>
            </a:r>
            <a:r>
              <a:rPr lang="en-US" sz="1900" i="1" smtClean="0">
                <a:effectLst>
                  <a:outerShdw blurRad="38100" dist="38100" dir="2700000" algn="tl">
                    <a:srgbClr val="212121"/>
                  </a:outerShdw>
                </a:effectLst>
                <a:latin typeface="Tahoma" pitchFamily="34" charset="0"/>
                <a:hlinkClick r:id="rId4"/>
              </a:rPr>
              <a:t>negative</a:t>
            </a:r>
            <a:r>
              <a:rPr lang="en-US" sz="1900" smtClean="0">
                <a:effectLst>
                  <a:outerShdw blurRad="38100" dist="38100" dir="2700000" algn="tl">
                    <a:srgbClr val="212121"/>
                  </a:outerShdw>
                </a:effectLst>
                <a:latin typeface="Tahoma" pitchFamily="34" charset="0"/>
                <a:hlinkClick r:id="rId4"/>
              </a:rPr>
              <a:t> correlation</a:t>
            </a:r>
            <a:r>
              <a:rPr lang="en-US" sz="1900" smtClean="0">
                <a:effectLst>
                  <a:outerShdw blurRad="38100" dist="38100" dir="2700000" algn="tl">
                    <a:srgbClr val="212121"/>
                  </a:outerShdw>
                </a:effectLst>
                <a:latin typeface="Tahoma" pitchFamily="34" charset="0"/>
              </a:rPr>
              <a:t> </a:t>
            </a:r>
          </a:p>
          <a:p>
            <a:pPr lvl="1">
              <a:buFontTx/>
              <a:buNone/>
            </a:pPr>
            <a:r>
              <a:rPr lang="en-US" sz="1900" smtClean="0">
                <a:effectLst>
                  <a:outerShdw blurRad="38100" dist="38100" dir="2700000" algn="tl">
                    <a:srgbClr val="212121"/>
                  </a:outerShdw>
                </a:effectLst>
                <a:latin typeface="Tahoma" pitchFamily="34" charset="0"/>
              </a:rPr>
              <a:t>	value of +1.00 represents a perfect </a:t>
            </a:r>
            <a:r>
              <a:rPr lang="en-US" sz="1900" i="1" smtClean="0">
                <a:effectLst>
                  <a:outerShdw blurRad="38100" dist="38100" dir="2700000" algn="tl">
                    <a:srgbClr val="212121"/>
                  </a:outerShdw>
                </a:effectLst>
                <a:latin typeface="Tahoma" pitchFamily="34" charset="0"/>
                <a:hlinkClick r:id="rId5"/>
              </a:rPr>
              <a:t>positive correlation</a:t>
            </a:r>
            <a:r>
              <a:rPr lang="en-US" sz="1900" smtClean="0">
                <a:effectLst>
                  <a:outerShdw blurRad="38100" dist="38100" dir="2700000" algn="tl">
                    <a:srgbClr val="212121"/>
                  </a:outerShdw>
                </a:effectLst>
                <a:latin typeface="Tahoma" pitchFamily="34" charset="0"/>
              </a:rPr>
              <a:t>. </a:t>
            </a:r>
          </a:p>
          <a:p>
            <a:pPr lvl="1">
              <a:buFontTx/>
              <a:buNone/>
            </a:pPr>
            <a:r>
              <a:rPr lang="en-US" sz="1900" smtClean="0">
                <a:effectLst>
                  <a:outerShdw blurRad="38100" dist="38100" dir="2700000" algn="tl">
                    <a:srgbClr val="212121"/>
                  </a:outerShdw>
                </a:effectLst>
                <a:latin typeface="Tahoma" pitchFamily="34" charset="0"/>
              </a:rPr>
              <a:t>	value of 0.00 represents a </a:t>
            </a:r>
            <a:r>
              <a:rPr lang="en-US" sz="1900" i="1" smtClean="0">
                <a:solidFill>
                  <a:srgbClr val="FF0000"/>
                </a:solidFill>
                <a:effectLst>
                  <a:outerShdw blurRad="38100" dist="38100" dir="2700000" algn="tl">
                    <a:srgbClr val="FFFFFF"/>
                  </a:outerShdw>
                </a:effectLst>
                <a:latin typeface="Tahoma" pitchFamily="34" charset="0"/>
              </a:rPr>
              <a:t>lack</a:t>
            </a:r>
            <a:r>
              <a:rPr lang="en-US" sz="1900" smtClean="0">
                <a:effectLst>
                  <a:outerShdw blurRad="38100" dist="38100" dir="2700000" algn="tl">
                    <a:srgbClr val="212121"/>
                  </a:outerShdw>
                </a:effectLst>
                <a:latin typeface="Tahoma" pitchFamily="34" charset="0"/>
              </a:rPr>
              <a:t> of correlation. </a:t>
            </a:r>
          </a:p>
        </p:txBody>
      </p:sp>
      <p:sp>
        <p:nvSpPr>
          <p:cNvPr id="4" name="Slide Number Placeholder 5"/>
          <p:cNvSpPr>
            <a:spLocks noGrp="1"/>
          </p:cNvSpPr>
          <p:nvPr>
            <p:ph type="sldNum" sz="quarter" idx="12"/>
          </p:nvPr>
        </p:nvSpPr>
        <p:spPr/>
        <p:txBody>
          <a:bodyPr/>
          <a:lstStyle/>
          <a:p>
            <a:fld id="{54535CB9-7190-4DBA-BA14-F1170AA3E642}" type="slidenum">
              <a:rPr lang="en-US" sz="1400">
                <a:solidFill>
                  <a:schemeClr val="tx1"/>
                </a:solidFill>
                <a:latin typeface="Arial" pitchFamily="34" charset="0"/>
              </a:rPr>
              <a:pPr/>
              <a:t>16</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122D03C2-713D-4F1C-82A5-F701A13F52CB}" type="slidenum">
              <a:rPr lang="en-US" sz="1400">
                <a:solidFill>
                  <a:schemeClr val="tx1"/>
                </a:solidFill>
                <a:latin typeface="Arial" pitchFamily="34" charset="0"/>
              </a:rPr>
              <a:pPr/>
              <a:t>17</a:t>
            </a:fld>
            <a:endParaRPr lang="en-US" sz="1400">
              <a:solidFill>
                <a:schemeClr val="tx1"/>
              </a:solidFill>
              <a:latin typeface="Arial" pitchFamily="34" charset="0"/>
            </a:endParaRPr>
          </a:p>
        </p:txBody>
      </p:sp>
      <p:pic>
        <p:nvPicPr>
          <p:cNvPr id="36866" name="Picture 10" descr="http://www.uta.edu/faculty/sawasthi/Statistics/popups/popup2.gif"/>
          <p:cNvPicPr>
            <a:picLocks noChangeAspect="1" noChangeArrowheads="1"/>
          </p:cNvPicPr>
          <p:nvPr/>
        </p:nvPicPr>
        <p:blipFill>
          <a:blip r:embed="rId3" cstate="print"/>
          <a:srcRect/>
          <a:stretch>
            <a:fillRect/>
          </a:stretch>
        </p:blipFill>
        <p:spPr bwMode="auto">
          <a:xfrm>
            <a:off x="1447800" y="457200"/>
            <a:ext cx="6019800" cy="5783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533400" y="533400"/>
            <a:ext cx="7696200" cy="1219200"/>
          </a:xfrm>
        </p:spPr>
        <p:txBody>
          <a:bodyPr wrap="square" numCol="1" compatLnSpc="1">
            <a:prstTxWarp prst="textNoShape">
              <a:avLst/>
            </a:prstTxWarp>
          </a:bodyPr>
          <a:lstStyle/>
          <a:p>
            <a:r>
              <a:rPr lang="en-US" sz="2800" b="1" smtClean="0">
                <a:effectLst>
                  <a:outerShdw blurRad="38100" dist="38100" dir="2700000" algn="tl">
                    <a:srgbClr val="212121"/>
                  </a:outerShdw>
                </a:effectLst>
                <a:latin typeface="Tahoma" pitchFamily="34" charset="0"/>
              </a:rPr>
              <a:t>Correlational Versus </a:t>
            </a:r>
            <a:br>
              <a:rPr lang="en-US" sz="2800" b="1" smtClean="0">
                <a:effectLst>
                  <a:outerShdw blurRad="38100" dist="38100" dir="2700000" algn="tl">
                    <a:srgbClr val="212121"/>
                  </a:outerShdw>
                </a:effectLst>
                <a:latin typeface="Tahoma" pitchFamily="34" charset="0"/>
              </a:rPr>
            </a:br>
            <a:r>
              <a:rPr lang="en-US" sz="2800" b="1" smtClean="0">
                <a:effectLst>
                  <a:outerShdw blurRad="38100" dist="38100" dir="2700000" algn="tl">
                    <a:srgbClr val="212121"/>
                  </a:outerShdw>
                </a:effectLst>
                <a:latin typeface="Tahoma" pitchFamily="34" charset="0"/>
              </a:rPr>
              <a:t>Experimental Research</a:t>
            </a:r>
          </a:p>
        </p:txBody>
      </p:sp>
      <p:sp>
        <p:nvSpPr>
          <p:cNvPr id="58371" name="Rectangle 3"/>
          <p:cNvSpPr>
            <a:spLocks noGrp="1" noChangeArrowheads="1"/>
          </p:cNvSpPr>
          <p:nvPr>
            <p:ph idx="1"/>
          </p:nvPr>
        </p:nvSpPr>
        <p:spPr>
          <a:xfrm>
            <a:off x="685800" y="1905000"/>
            <a:ext cx="7772400" cy="4114800"/>
          </a:xfrm>
        </p:spPr>
        <p:txBody>
          <a:bodyPr wrap="square" numCol="1" anchor="t" anchorCtr="0" compatLnSpc="1">
            <a:prstTxWarp prst="textNoShape">
              <a:avLst/>
            </a:prstTxWarp>
          </a:bodyPr>
          <a:lstStyle/>
          <a:p>
            <a:pPr>
              <a:lnSpc>
                <a:spcPct val="90000"/>
              </a:lnSpc>
            </a:pPr>
            <a:r>
              <a:rPr lang="en-US" sz="2000" smtClean="0">
                <a:effectLst>
                  <a:outerShdw blurRad="38100" dist="38100" dir="2700000" algn="tl">
                    <a:srgbClr val="212121"/>
                  </a:outerShdw>
                </a:effectLst>
                <a:latin typeface="Tahoma" pitchFamily="34" charset="0"/>
              </a:rPr>
              <a:t>In </a:t>
            </a:r>
            <a:r>
              <a:rPr lang="en-US" sz="2000" i="1" smtClean="0">
                <a:solidFill>
                  <a:srgbClr val="FF0000"/>
                </a:solidFill>
                <a:effectLst>
                  <a:outerShdw blurRad="38100" dist="38100" dir="2700000" algn="tl">
                    <a:srgbClr val="FFFFFF"/>
                  </a:outerShdw>
                </a:effectLst>
                <a:latin typeface="Tahoma" pitchFamily="34" charset="0"/>
              </a:rPr>
              <a:t>correlational</a:t>
            </a:r>
            <a:r>
              <a:rPr lang="en-US" sz="2000" smtClean="0">
                <a:effectLst>
                  <a:outerShdw blurRad="38100" dist="38100" dir="2700000" algn="tl">
                    <a:srgbClr val="212121"/>
                  </a:outerShdw>
                </a:effectLst>
                <a:latin typeface="Tahoma" pitchFamily="34" charset="0"/>
              </a:rPr>
              <a:t> research we do not (or at least try not to) influence any variables but… </a:t>
            </a:r>
            <a:endParaRPr lang="en-US" smtClean="0">
              <a:effectLst>
                <a:outerShdw blurRad="38100" dist="38100" dir="2700000" algn="tl">
                  <a:srgbClr val="212121"/>
                </a:outerShdw>
              </a:effectLst>
              <a:latin typeface="Tahoma" pitchFamily="34" charset="0"/>
            </a:endParaRPr>
          </a:p>
          <a:p>
            <a:pPr lvl="1">
              <a:lnSpc>
                <a:spcPct val="90000"/>
              </a:lnSpc>
            </a:pPr>
            <a:r>
              <a:rPr lang="en-US" sz="1800" smtClean="0">
                <a:effectLst>
                  <a:outerShdw blurRad="38100" dist="38100" dir="2700000" algn="tl">
                    <a:srgbClr val="212121"/>
                  </a:outerShdw>
                </a:effectLst>
                <a:latin typeface="Tahoma" pitchFamily="34" charset="0"/>
              </a:rPr>
              <a:t>only measure them and look for relationships (correlations) between some set of variables, such as blood pressure and cholesterol level.</a:t>
            </a:r>
          </a:p>
          <a:p>
            <a:pPr lvl="1">
              <a:lnSpc>
                <a:spcPct val="90000"/>
              </a:lnSpc>
              <a:buFontTx/>
              <a:buNone/>
            </a:pPr>
            <a:endParaRPr lang="en-US" sz="1800" smtClean="0">
              <a:effectLst>
                <a:outerShdw blurRad="38100" dist="38100" dir="2700000" algn="tl">
                  <a:srgbClr val="212121"/>
                </a:outerShdw>
              </a:effectLst>
              <a:latin typeface="Tahoma" pitchFamily="34" charset="0"/>
            </a:endParaRPr>
          </a:p>
          <a:p>
            <a:pPr>
              <a:lnSpc>
                <a:spcPct val="90000"/>
              </a:lnSpc>
            </a:pPr>
            <a:r>
              <a:rPr lang="en-US" sz="2000" smtClean="0">
                <a:effectLst>
                  <a:outerShdw blurRad="38100" dist="38100" dir="2700000" algn="tl">
                    <a:srgbClr val="212121"/>
                  </a:outerShdw>
                </a:effectLst>
                <a:latin typeface="Tahoma" pitchFamily="34" charset="0"/>
              </a:rPr>
              <a:t>In </a:t>
            </a:r>
            <a:r>
              <a:rPr lang="en-US" sz="2000" i="1" smtClean="0">
                <a:solidFill>
                  <a:srgbClr val="FF0000"/>
                </a:solidFill>
                <a:effectLst>
                  <a:outerShdw blurRad="38100" dist="38100" dir="2700000" algn="tl">
                    <a:srgbClr val="FFFFFF"/>
                  </a:outerShdw>
                </a:effectLst>
                <a:latin typeface="Tahoma" pitchFamily="34" charset="0"/>
              </a:rPr>
              <a:t>experimental</a:t>
            </a:r>
            <a:r>
              <a:rPr lang="en-US" sz="2000" smtClean="0">
                <a:effectLst>
                  <a:outerShdw blurRad="38100" dist="38100" dir="2700000" algn="tl">
                    <a:srgbClr val="212121"/>
                  </a:outerShdw>
                </a:effectLst>
                <a:latin typeface="Tahoma" pitchFamily="34" charset="0"/>
              </a:rPr>
              <a:t> research, we manipulate some variables and then measure the effects of this manipulation on other variables; </a:t>
            </a:r>
          </a:p>
          <a:p>
            <a:pPr lvl="1">
              <a:lnSpc>
                <a:spcPct val="90000"/>
              </a:lnSpc>
            </a:pPr>
            <a:r>
              <a:rPr lang="en-US" sz="1800" smtClean="0">
                <a:effectLst>
                  <a:outerShdw blurRad="38100" dist="38100" dir="2700000" algn="tl">
                    <a:srgbClr val="212121"/>
                  </a:outerShdw>
                </a:effectLst>
                <a:latin typeface="Tahoma" pitchFamily="34" charset="0"/>
              </a:rPr>
              <a:t>for example, a researcher might artificially increase blood pressure and then record cholesterol level. </a:t>
            </a:r>
          </a:p>
        </p:txBody>
      </p:sp>
      <p:sp>
        <p:nvSpPr>
          <p:cNvPr id="4" name="Slide Number Placeholder 5"/>
          <p:cNvSpPr>
            <a:spLocks noGrp="1"/>
          </p:cNvSpPr>
          <p:nvPr>
            <p:ph type="sldNum" sz="quarter" idx="12"/>
          </p:nvPr>
        </p:nvSpPr>
        <p:spPr/>
        <p:txBody>
          <a:bodyPr/>
          <a:lstStyle/>
          <a:p>
            <a:fld id="{76BB50D9-5A98-42AA-B412-E05264B61BE1}" type="slidenum">
              <a:rPr lang="en-US" sz="1400">
                <a:solidFill>
                  <a:schemeClr val="tx1"/>
                </a:solidFill>
                <a:latin typeface="Arial" pitchFamily="34" charset="0"/>
              </a:rPr>
              <a:pPr/>
              <a:t>18</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533400" y="533400"/>
            <a:ext cx="7696200" cy="1219200"/>
          </a:xfrm>
        </p:spPr>
        <p:txBody>
          <a:bodyPr wrap="square" numCol="1" compatLnSpc="1">
            <a:prstTxWarp prst="textNoShape">
              <a:avLst/>
            </a:prstTxWarp>
          </a:bodyPr>
          <a:lstStyle/>
          <a:p>
            <a:r>
              <a:rPr lang="en-US" sz="2800" b="1" smtClean="0">
                <a:effectLst>
                  <a:outerShdw blurRad="38100" dist="38100" dir="2700000" algn="tl">
                    <a:srgbClr val="212121"/>
                  </a:outerShdw>
                </a:effectLst>
                <a:latin typeface="Tahoma" pitchFamily="34" charset="0"/>
              </a:rPr>
              <a:t>Correlational Versus </a:t>
            </a:r>
            <a:br>
              <a:rPr lang="en-US" sz="2800" b="1" smtClean="0">
                <a:effectLst>
                  <a:outerShdw blurRad="38100" dist="38100" dir="2700000" algn="tl">
                    <a:srgbClr val="212121"/>
                  </a:outerShdw>
                </a:effectLst>
                <a:latin typeface="Tahoma" pitchFamily="34" charset="0"/>
              </a:rPr>
            </a:br>
            <a:r>
              <a:rPr lang="en-US" sz="2800" b="1" smtClean="0">
                <a:effectLst>
                  <a:outerShdw blurRad="38100" dist="38100" dir="2700000" algn="tl">
                    <a:srgbClr val="212121"/>
                  </a:outerShdw>
                </a:effectLst>
                <a:latin typeface="Tahoma" pitchFamily="34" charset="0"/>
              </a:rPr>
              <a:t>Experimental Research</a:t>
            </a:r>
          </a:p>
        </p:txBody>
      </p:sp>
      <p:sp>
        <p:nvSpPr>
          <p:cNvPr id="76803" name="Rectangle 3"/>
          <p:cNvSpPr>
            <a:spLocks noGrp="1" noChangeArrowheads="1"/>
          </p:cNvSpPr>
          <p:nvPr>
            <p:ph idx="1"/>
          </p:nvPr>
        </p:nvSpPr>
        <p:spPr>
          <a:xfrm>
            <a:off x="457200" y="2057400"/>
            <a:ext cx="8229600" cy="4343400"/>
          </a:xfrm>
        </p:spPr>
        <p:txBody>
          <a:bodyPr wrap="square" numCol="1" anchor="t" anchorCtr="0" compatLnSpc="1">
            <a:prstTxWarp prst="textNoShape">
              <a:avLst/>
            </a:prstTxWarp>
          </a:bodyPr>
          <a:lstStyle/>
          <a:p>
            <a:pPr>
              <a:lnSpc>
                <a:spcPct val="90000"/>
              </a:lnSpc>
              <a:buFontTx/>
              <a:buNone/>
            </a:pPr>
            <a:r>
              <a:rPr lang="en-US" smtClean="0">
                <a:effectLst>
                  <a:outerShdw blurRad="38100" dist="38100" dir="2700000" algn="tl">
                    <a:srgbClr val="212121"/>
                  </a:outerShdw>
                </a:effectLst>
                <a:latin typeface="Tahoma" pitchFamily="34" charset="0"/>
              </a:rPr>
              <a:t>	</a:t>
            </a:r>
            <a:r>
              <a:rPr lang="en-US" sz="2400" smtClean="0">
                <a:effectLst>
                  <a:outerShdw blurRad="38100" dist="38100" dir="2700000" algn="tl">
                    <a:srgbClr val="212121"/>
                  </a:outerShdw>
                </a:effectLst>
                <a:latin typeface="Tahoma" pitchFamily="34" charset="0"/>
              </a:rPr>
              <a:t>Data analysis in experimental research comes down to calculating </a:t>
            </a:r>
            <a:r>
              <a:rPr lang="en-US" sz="2400" i="1" smtClean="0">
                <a:solidFill>
                  <a:srgbClr val="FF0000"/>
                </a:solidFill>
                <a:effectLst>
                  <a:outerShdw blurRad="38100" dist="38100" dir="2700000" algn="tl">
                    <a:srgbClr val="FFFFFF"/>
                  </a:outerShdw>
                </a:effectLst>
                <a:latin typeface="Tahoma" pitchFamily="34" charset="0"/>
              </a:rPr>
              <a:t>"correlations" </a:t>
            </a:r>
            <a:r>
              <a:rPr lang="en-US" sz="2400" smtClean="0">
                <a:effectLst>
                  <a:outerShdw blurRad="38100" dist="38100" dir="2700000" algn="tl">
                    <a:srgbClr val="212121"/>
                  </a:outerShdw>
                </a:effectLst>
                <a:latin typeface="Tahoma" pitchFamily="34" charset="0"/>
              </a:rPr>
              <a:t>between variables, </a:t>
            </a:r>
          </a:p>
          <a:p>
            <a:pPr lvl="1">
              <a:lnSpc>
                <a:spcPct val="90000"/>
              </a:lnSpc>
              <a:buFontTx/>
              <a:buNone/>
            </a:pPr>
            <a:r>
              <a:rPr lang="en-US" smtClean="0">
                <a:effectLst>
                  <a:outerShdw blurRad="38100" dist="38100" dir="2700000" algn="tl">
                    <a:srgbClr val="212121"/>
                  </a:outerShdw>
                </a:effectLst>
                <a:latin typeface="Tahoma" pitchFamily="34" charset="0"/>
              </a:rPr>
              <a:t>	specifically, those manipulated and those affected by the manipulation. </a:t>
            </a:r>
          </a:p>
          <a:p>
            <a:pPr>
              <a:lnSpc>
                <a:spcPct val="90000"/>
              </a:lnSpc>
              <a:buFontTx/>
              <a:buNone/>
            </a:pPr>
            <a:endParaRPr lang="en-US" sz="2400" smtClean="0">
              <a:effectLst>
                <a:outerShdw blurRad="38100" dist="38100" dir="2700000" algn="tl">
                  <a:srgbClr val="212121"/>
                </a:outerShdw>
              </a:effectLst>
              <a:latin typeface="Tahoma" pitchFamily="34" charset="0"/>
            </a:endParaRPr>
          </a:p>
          <a:p>
            <a:pPr>
              <a:lnSpc>
                <a:spcPct val="90000"/>
              </a:lnSpc>
              <a:buFontTx/>
              <a:buNone/>
            </a:pPr>
            <a:r>
              <a:rPr lang="en-US" sz="2400" smtClean="0">
                <a:effectLst>
                  <a:outerShdw blurRad="38100" dist="38100" dir="2700000" algn="tl">
                    <a:srgbClr val="212121"/>
                  </a:outerShdw>
                </a:effectLst>
                <a:latin typeface="Tahoma" pitchFamily="34" charset="0"/>
              </a:rPr>
              <a:t>	However, experimental data may potentially provide qualitatively better information: </a:t>
            </a:r>
          </a:p>
          <a:p>
            <a:pPr lvl="1">
              <a:lnSpc>
                <a:spcPct val="90000"/>
              </a:lnSpc>
              <a:buFontTx/>
              <a:buNone/>
            </a:pPr>
            <a:r>
              <a:rPr lang="en-US" smtClean="0">
                <a:effectLst>
                  <a:outerShdw blurRad="38100" dist="38100" dir="2700000" algn="tl">
                    <a:srgbClr val="212121"/>
                  </a:outerShdw>
                </a:effectLst>
                <a:latin typeface="Tahoma" pitchFamily="34" charset="0"/>
              </a:rPr>
              <a:t>	only experimental data can demonstrate causal relations between variables. </a:t>
            </a:r>
          </a:p>
        </p:txBody>
      </p:sp>
      <p:sp>
        <p:nvSpPr>
          <p:cNvPr id="4" name="Slide Number Placeholder 5"/>
          <p:cNvSpPr>
            <a:spLocks noGrp="1"/>
          </p:cNvSpPr>
          <p:nvPr>
            <p:ph type="sldNum" sz="quarter" idx="12"/>
          </p:nvPr>
        </p:nvSpPr>
        <p:spPr/>
        <p:txBody>
          <a:bodyPr/>
          <a:lstStyle/>
          <a:p>
            <a:fld id="{3FD3E3D4-E36E-46E1-985A-E519E208C006}" type="slidenum">
              <a:rPr lang="en-US" sz="1400">
                <a:solidFill>
                  <a:schemeClr val="tx1"/>
                </a:solidFill>
                <a:latin typeface="Arial" pitchFamily="34" charset="0"/>
              </a:rPr>
              <a:pPr/>
              <a:t>19</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8163" y="384175"/>
            <a:ext cx="8148637" cy="1016000"/>
          </a:xfrm>
        </p:spPr>
        <p:txBody>
          <a:bodyPr wrap="square" numCol="1" compatLnSpc="1">
            <a:prstTxWarp prst="textNoShape">
              <a:avLst/>
            </a:prstTxWarp>
          </a:bodyPr>
          <a:lstStyle/>
          <a:p>
            <a:r>
              <a:rPr lang="en-US" sz="3600" smtClean="0">
                <a:effectLst>
                  <a:outerShdw blurRad="38100" dist="38100" dir="2700000" algn="tl">
                    <a:srgbClr val="212121"/>
                  </a:outerShdw>
                </a:effectLst>
                <a:latin typeface="Tahoma" pitchFamily="34" charset="0"/>
              </a:rPr>
              <a:t>Topics to be covered</a:t>
            </a:r>
          </a:p>
        </p:txBody>
      </p:sp>
      <p:sp>
        <p:nvSpPr>
          <p:cNvPr id="3075" name="Rectangle 3"/>
          <p:cNvSpPr>
            <a:spLocks noGrp="1" noChangeArrowheads="1"/>
          </p:cNvSpPr>
          <p:nvPr>
            <p:ph idx="1"/>
          </p:nvPr>
        </p:nvSpPr>
        <p:spPr>
          <a:xfrm>
            <a:off x="609600" y="1828800"/>
            <a:ext cx="8229600" cy="4114800"/>
          </a:xfrm>
        </p:spPr>
        <p:txBody>
          <a:bodyPr/>
          <a:lstStyle/>
          <a:p>
            <a:pPr marL="609600" indent="-609600" fontAlgn="auto">
              <a:spcAft>
                <a:spcPts val="0"/>
              </a:spcAft>
              <a:defRPr/>
            </a:pPr>
            <a:r>
              <a:rPr lang="en-US" dirty="0">
                <a:latin typeface="Tahoma" charset="0"/>
                <a:ea typeface="ＭＳ Ｐゴシック" charset="0"/>
                <a:cs typeface="ＭＳ Ｐゴシック" charset="0"/>
              </a:rPr>
              <a:t>The Normal Distribution</a:t>
            </a:r>
          </a:p>
          <a:p>
            <a:pPr marL="609600" indent="-609600" fontAlgn="auto">
              <a:spcAft>
                <a:spcPts val="0"/>
              </a:spcAft>
              <a:defRPr/>
            </a:pPr>
            <a:r>
              <a:rPr lang="en-US" dirty="0">
                <a:latin typeface="Tahoma" charset="0"/>
                <a:ea typeface="ＭＳ Ｐゴシック" charset="0"/>
                <a:cs typeface="ＭＳ Ｐゴシック" charset="0"/>
              </a:rPr>
              <a:t>Parametric </a:t>
            </a:r>
            <a:r>
              <a:rPr lang="en-US" dirty="0" err="1">
                <a:latin typeface="Tahoma" charset="0"/>
                <a:ea typeface="ＭＳ Ｐゴシック" charset="0"/>
                <a:cs typeface="ＭＳ Ｐゴシック" charset="0"/>
              </a:rPr>
              <a:t>vs</a:t>
            </a:r>
            <a:r>
              <a:rPr lang="en-US" dirty="0">
                <a:latin typeface="Tahoma" charset="0"/>
                <a:ea typeface="ＭＳ Ｐゴシック" charset="0"/>
                <a:cs typeface="ＭＳ Ｐゴシック" charset="0"/>
              </a:rPr>
              <a:t> nonparametric statistics </a:t>
            </a:r>
          </a:p>
          <a:p>
            <a:pPr marL="609600" indent="-609600" fontAlgn="auto">
              <a:spcAft>
                <a:spcPts val="0"/>
              </a:spcAft>
              <a:defRPr/>
            </a:pPr>
            <a:r>
              <a:rPr lang="en-US" dirty="0">
                <a:latin typeface="Tahoma" charset="0"/>
                <a:ea typeface="ＭＳ Ｐゴシック" charset="0"/>
                <a:cs typeface="ＭＳ Ｐゴシック" charset="0"/>
              </a:rPr>
              <a:t>Correlation </a:t>
            </a:r>
          </a:p>
          <a:p>
            <a:pPr marL="609600" indent="-609600" fontAlgn="auto">
              <a:spcAft>
                <a:spcPts val="0"/>
              </a:spcAft>
              <a:defRPr/>
            </a:pPr>
            <a:r>
              <a:rPr lang="en-US" dirty="0">
                <a:latin typeface="Tahoma" charset="0"/>
                <a:ea typeface="ＭＳ Ｐゴシック" charset="0"/>
                <a:cs typeface="ＭＳ Ｐゴシック" charset="0"/>
              </a:rPr>
              <a:t>Correlational </a:t>
            </a:r>
            <a:r>
              <a:rPr lang="en-US" dirty="0" err="1">
                <a:latin typeface="Tahoma" charset="0"/>
                <a:ea typeface="ＭＳ Ｐゴシック" charset="0"/>
                <a:cs typeface="ＭＳ Ｐゴシック" charset="0"/>
              </a:rPr>
              <a:t>vs</a:t>
            </a:r>
            <a:r>
              <a:rPr lang="en-US" dirty="0">
                <a:latin typeface="Tahoma" charset="0"/>
                <a:ea typeface="ＭＳ Ｐゴシック" charset="0"/>
                <a:cs typeface="ＭＳ Ｐゴシック" charset="0"/>
              </a:rPr>
              <a:t> experimental research </a:t>
            </a:r>
          </a:p>
          <a:p>
            <a:pPr marL="609600" indent="-609600" fontAlgn="auto">
              <a:spcAft>
                <a:spcPts val="0"/>
              </a:spcAft>
              <a:defRPr/>
            </a:pPr>
            <a:r>
              <a:rPr lang="en-US" dirty="0">
                <a:latin typeface="Tahoma" charset="0"/>
                <a:ea typeface="ＭＳ Ｐゴシック" charset="0"/>
                <a:cs typeface="ＭＳ Ｐゴシック" charset="0"/>
              </a:rPr>
              <a:t>Analysis of variance </a:t>
            </a:r>
          </a:p>
          <a:p>
            <a:pPr marL="609600" indent="-609600" fontAlgn="auto">
              <a:spcAft>
                <a:spcPts val="0"/>
              </a:spcAft>
              <a:defRPr/>
            </a:pPr>
            <a:r>
              <a:rPr lang="en-US" dirty="0">
                <a:latin typeface="Tahoma" charset="0"/>
                <a:ea typeface="ＭＳ Ｐゴシック" charset="0"/>
                <a:cs typeface="ＭＳ Ｐゴシック" charset="0"/>
              </a:rPr>
              <a:t>Regression analysis </a:t>
            </a:r>
          </a:p>
          <a:p>
            <a:pPr marL="609600" indent="-609600" fontAlgn="auto">
              <a:spcAft>
                <a:spcPts val="0"/>
              </a:spcAft>
              <a:defRPr/>
            </a:pPr>
            <a:r>
              <a:rPr lang="en-US" dirty="0">
                <a:latin typeface="Tahoma" charset="0"/>
                <a:ea typeface="ＭＳ Ｐゴシック" charset="0"/>
                <a:cs typeface="ＭＳ Ｐゴシック" charset="0"/>
              </a:rPr>
              <a:t>Factor analysis </a:t>
            </a:r>
          </a:p>
          <a:p>
            <a:pPr marL="609600" indent="-609600" fontAlgn="auto">
              <a:spcAft>
                <a:spcPts val="0"/>
              </a:spcAft>
              <a:buFontTx/>
              <a:buAutoNum type="arabicPeriod" startAt="7"/>
              <a:defRPr/>
            </a:pPr>
            <a:endParaRPr lang="en-US" dirty="0">
              <a:latin typeface="Tahoma" charset="0"/>
              <a:ea typeface="ＭＳ Ｐゴシック" charset="0"/>
              <a:cs typeface="ＭＳ Ｐゴシック" charset="0"/>
            </a:endParaRPr>
          </a:p>
        </p:txBody>
      </p:sp>
      <p:sp>
        <p:nvSpPr>
          <p:cNvPr id="4" name="Slide Number Placeholder 5"/>
          <p:cNvSpPr>
            <a:spLocks noGrp="1"/>
          </p:cNvSpPr>
          <p:nvPr>
            <p:ph type="sldNum" sz="quarter" idx="12"/>
          </p:nvPr>
        </p:nvSpPr>
        <p:spPr/>
        <p:txBody>
          <a:bodyPr/>
          <a:lstStyle/>
          <a:p>
            <a:fld id="{813A831D-5C14-4E37-9D52-8DA5136824A4}" type="slidenum">
              <a:rPr lang="en-US" sz="1400">
                <a:solidFill>
                  <a:schemeClr val="tx1"/>
                </a:solidFill>
                <a:latin typeface="Arial" pitchFamily="34" charset="0"/>
              </a:rPr>
              <a:pPr/>
              <a:t>2</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533400" y="533400"/>
            <a:ext cx="7696200" cy="1219200"/>
          </a:xfrm>
        </p:spPr>
        <p:txBody>
          <a:bodyPr wrap="square" numCol="1" compatLnSpc="1">
            <a:prstTxWarp prst="textNoShape">
              <a:avLst/>
            </a:prstTxWarp>
          </a:bodyPr>
          <a:lstStyle/>
          <a:p>
            <a:r>
              <a:rPr lang="en-US" sz="2800" b="1" smtClean="0">
                <a:effectLst>
                  <a:outerShdw blurRad="38100" dist="38100" dir="2700000" algn="tl">
                    <a:srgbClr val="212121"/>
                  </a:outerShdw>
                </a:effectLst>
                <a:latin typeface="Tahoma" pitchFamily="34" charset="0"/>
              </a:rPr>
              <a:t>Correlational Versus </a:t>
            </a:r>
            <a:br>
              <a:rPr lang="en-US" sz="2800" b="1" smtClean="0">
                <a:effectLst>
                  <a:outerShdw blurRad="38100" dist="38100" dir="2700000" algn="tl">
                    <a:srgbClr val="212121"/>
                  </a:outerShdw>
                </a:effectLst>
                <a:latin typeface="Tahoma" pitchFamily="34" charset="0"/>
              </a:rPr>
            </a:br>
            <a:r>
              <a:rPr lang="en-US" sz="2800" b="1" smtClean="0">
                <a:effectLst>
                  <a:outerShdw blurRad="38100" dist="38100" dir="2700000" algn="tl">
                    <a:srgbClr val="212121"/>
                  </a:outerShdw>
                </a:effectLst>
                <a:latin typeface="Tahoma" pitchFamily="34" charset="0"/>
              </a:rPr>
              <a:t>Experimental Research</a:t>
            </a:r>
          </a:p>
        </p:txBody>
      </p:sp>
      <p:sp>
        <p:nvSpPr>
          <p:cNvPr id="75779" name="Rectangle 3"/>
          <p:cNvSpPr>
            <a:spLocks noGrp="1" noChangeArrowheads="1"/>
          </p:cNvSpPr>
          <p:nvPr>
            <p:ph idx="1"/>
          </p:nvPr>
        </p:nvSpPr>
        <p:spPr>
          <a:xfrm>
            <a:off x="304800" y="2286000"/>
            <a:ext cx="8382000" cy="4114800"/>
          </a:xfrm>
        </p:spPr>
        <p:txBody>
          <a:bodyPr/>
          <a:lstStyle/>
          <a:p>
            <a:pPr fontAlgn="auto">
              <a:spcAft>
                <a:spcPts val="0"/>
              </a:spcAft>
              <a:buFontTx/>
              <a:buNone/>
              <a:defRPr/>
            </a:pPr>
            <a:r>
              <a:rPr lang="en-US" dirty="0">
                <a:latin typeface="Tahoma" charset="0"/>
                <a:ea typeface="ＭＳ Ｐゴシック" charset="0"/>
                <a:cs typeface="ＭＳ Ｐゴシック" charset="0"/>
              </a:rPr>
              <a:t>	</a:t>
            </a:r>
            <a:r>
              <a:rPr lang="en-US" sz="2800" i="1" dirty="0">
                <a:solidFill>
                  <a:srgbClr val="FF0000"/>
                </a:solidFill>
                <a:latin typeface="Tahoma" charset="0"/>
                <a:ea typeface="ＭＳ Ｐゴシック" charset="0"/>
                <a:cs typeface="ＭＳ Ｐゴシック" charset="0"/>
              </a:rPr>
              <a:t>Example:</a:t>
            </a:r>
            <a:r>
              <a:rPr lang="en-US" sz="2800" dirty="0">
                <a:latin typeface="Tahoma" charset="0"/>
                <a:ea typeface="ＭＳ Ｐゴシック" charset="0"/>
                <a:cs typeface="ＭＳ Ｐゴシック" charset="0"/>
              </a:rPr>
              <a:t> If we found that whenever we change variable A then variable B changes, then we can conclude that "A influences B." </a:t>
            </a:r>
            <a:endParaRPr lang="en-US" sz="2800" dirty="0" smtClean="0">
              <a:latin typeface="Tahoma" charset="0"/>
              <a:ea typeface="ＭＳ Ｐゴシック" charset="0"/>
              <a:cs typeface="ＭＳ Ｐゴシック" charset="0"/>
            </a:endParaRPr>
          </a:p>
          <a:p>
            <a:pPr lvl="1" fontAlgn="auto">
              <a:spcAft>
                <a:spcPts val="0"/>
              </a:spcAft>
              <a:buFontTx/>
              <a:buNone/>
              <a:defRPr/>
            </a:pPr>
            <a:r>
              <a:rPr lang="en-US" dirty="0">
                <a:latin typeface="Tahoma" charset="0"/>
                <a:ea typeface="ＭＳ Ｐゴシック" charset="0"/>
                <a:cs typeface="ＭＳ Ｐゴシック" charset="0"/>
              </a:rPr>
              <a:t>	</a:t>
            </a:r>
            <a:endParaRPr lang="en-US" dirty="0" smtClean="0">
              <a:latin typeface="Tahoma" charset="0"/>
              <a:ea typeface="ＭＳ Ｐゴシック" charset="0"/>
              <a:cs typeface="ＭＳ Ｐゴシック" charset="0"/>
            </a:endParaRPr>
          </a:p>
          <a:p>
            <a:pPr lvl="1" fontAlgn="auto">
              <a:spcAft>
                <a:spcPts val="0"/>
              </a:spcAft>
              <a:buFontTx/>
              <a:buNone/>
              <a:defRPr/>
            </a:pPr>
            <a:r>
              <a:rPr lang="en-US" sz="2400" dirty="0">
                <a:latin typeface="Tahoma" charset="0"/>
                <a:ea typeface="ＭＳ Ｐゴシック" charset="0"/>
                <a:cs typeface="ＭＳ Ｐゴシック" charset="0"/>
              </a:rPr>
              <a:t>	</a:t>
            </a:r>
            <a:r>
              <a:rPr lang="en-US" dirty="0" smtClean="0">
                <a:latin typeface="Tahoma" charset="0"/>
                <a:ea typeface="ＭＳ Ｐゴシック" charset="0"/>
                <a:cs typeface="ＭＳ Ｐゴシック" charset="0"/>
              </a:rPr>
              <a:t>Data </a:t>
            </a:r>
            <a:r>
              <a:rPr lang="en-US" dirty="0">
                <a:latin typeface="Tahoma" charset="0"/>
                <a:ea typeface="ＭＳ Ｐゴシック" charset="0"/>
                <a:cs typeface="ＭＳ Ｐゴシック" charset="0"/>
              </a:rPr>
              <a:t>from correlational research can only be "interpreted" in causal terms based on some theories that we have, but correlational data cannot conclusively prove causality.</a:t>
            </a:r>
          </a:p>
          <a:p>
            <a:pPr fontAlgn="auto">
              <a:spcAft>
                <a:spcPts val="0"/>
              </a:spcAft>
              <a:defRPr/>
            </a:pPr>
            <a:endParaRPr lang="en-US" dirty="0">
              <a:latin typeface="Tahoma" charset="0"/>
              <a:ea typeface="ＭＳ Ｐゴシック" charset="0"/>
              <a:cs typeface="ＭＳ Ｐゴシック" charset="0"/>
            </a:endParaRPr>
          </a:p>
        </p:txBody>
      </p:sp>
      <p:sp>
        <p:nvSpPr>
          <p:cNvPr id="4" name="Slide Number Placeholder 5"/>
          <p:cNvSpPr>
            <a:spLocks noGrp="1"/>
          </p:cNvSpPr>
          <p:nvPr>
            <p:ph type="sldNum" sz="quarter" idx="12"/>
          </p:nvPr>
        </p:nvSpPr>
        <p:spPr/>
        <p:txBody>
          <a:bodyPr/>
          <a:lstStyle/>
          <a:p>
            <a:fld id="{580A0FF8-8019-4CAE-9729-775F2B26820A}" type="slidenum">
              <a:rPr lang="en-US" sz="1400">
                <a:solidFill>
                  <a:schemeClr val="tx1"/>
                </a:solidFill>
                <a:latin typeface="Arial" pitchFamily="34" charset="0"/>
              </a:rPr>
              <a:pPr/>
              <a:t>20</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533400"/>
            <a:ext cx="7696200" cy="1219200"/>
          </a:xfrm>
        </p:spPr>
        <p:txBody>
          <a:bodyPr wrap="square" numCol="1" compatLnSpc="1">
            <a:prstTxWarp prst="textNoShape">
              <a:avLst/>
            </a:prstTxWarp>
          </a:bodyPr>
          <a:lstStyle/>
          <a:p>
            <a:r>
              <a:rPr lang="en-US" sz="2500" b="1" smtClean="0">
                <a:effectLst>
                  <a:outerShdw blurRad="38100" dist="38100" dir="2700000" algn="tl">
                    <a:srgbClr val="212121"/>
                  </a:outerShdw>
                </a:effectLst>
                <a:latin typeface="Tahoma" pitchFamily="34" charset="0"/>
              </a:rPr>
              <a:t>Analysis of Variance (ANOVA)</a:t>
            </a:r>
            <a:r>
              <a:rPr lang="en-US" sz="4300" smtClean="0">
                <a:effectLst>
                  <a:outerShdw blurRad="38100" dist="38100" dir="2700000" algn="tl">
                    <a:srgbClr val="212121"/>
                  </a:outerShdw>
                </a:effectLst>
                <a:latin typeface="Tahoma" pitchFamily="34" charset="0"/>
              </a:rPr>
              <a:t/>
            </a:r>
            <a:br>
              <a:rPr lang="en-US" sz="4300" smtClean="0">
                <a:effectLst>
                  <a:outerShdw blurRad="38100" dist="38100" dir="2700000" algn="tl">
                    <a:srgbClr val="212121"/>
                  </a:outerShdw>
                </a:effectLst>
                <a:latin typeface="Tahoma" pitchFamily="34" charset="0"/>
              </a:rPr>
            </a:br>
            <a:endParaRPr lang="en-US" sz="4300" smtClean="0">
              <a:effectLst>
                <a:outerShdw blurRad="38100" dist="38100" dir="2700000" algn="tl">
                  <a:srgbClr val="212121"/>
                </a:outerShdw>
              </a:effectLst>
              <a:latin typeface="Tahoma" pitchFamily="34" charset="0"/>
            </a:endParaRPr>
          </a:p>
        </p:txBody>
      </p:sp>
      <p:sp>
        <p:nvSpPr>
          <p:cNvPr id="59395" name="Rectangle 3"/>
          <p:cNvSpPr>
            <a:spLocks noGrp="1" noChangeArrowheads="1"/>
          </p:cNvSpPr>
          <p:nvPr>
            <p:ph idx="1"/>
          </p:nvPr>
        </p:nvSpPr>
        <p:spPr>
          <a:xfrm>
            <a:off x="457200" y="1752600"/>
            <a:ext cx="8229600" cy="4419600"/>
          </a:xfrm>
        </p:spPr>
        <p:txBody>
          <a:bodyPr wrap="square" numCol="1" anchor="t" anchorCtr="0" compatLnSpc="1">
            <a:prstTxWarp prst="textNoShape">
              <a:avLst/>
            </a:prstTxWarp>
          </a:bodyPr>
          <a:lstStyle/>
          <a:p>
            <a:pPr>
              <a:buFontTx/>
              <a:buNone/>
            </a:pPr>
            <a:r>
              <a:rPr lang="en-US" sz="2800" smtClean="0">
                <a:effectLst>
                  <a:outerShdw blurRad="38100" dist="38100" dir="2700000" algn="tl">
                    <a:srgbClr val="212121"/>
                  </a:outerShdw>
                </a:effectLst>
                <a:latin typeface="Tahoma" pitchFamily="34" charset="0"/>
              </a:rPr>
              <a:t>	</a:t>
            </a:r>
            <a:r>
              <a:rPr lang="en-US" sz="2400" smtClean="0">
                <a:effectLst>
                  <a:outerShdw blurRad="38100" dist="38100" dir="2700000" algn="tl">
                    <a:srgbClr val="212121"/>
                  </a:outerShdw>
                </a:effectLst>
                <a:latin typeface="Tahoma" pitchFamily="34" charset="0"/>
              </a:rPr>
              <a:t>Purpose of is to test for significant differences between means. </a:t>
            </a:r>
          </a:p>
          <a:p>
            <a:pPr>
              <a:buFontTx/>
              <a:buNone/>
            </a:pPr>
            <a:r>
              <a:rPr lang="en-US" sz="2400" smtClean="0">
                <a:effectLst>
                  <a:outerShdw blurRad="38100" dist="38100" dir="2700000" algn="tl">
                    <a:srgbClr val="212121"/>
                  </a:outerShdw>
                </a:effectLst>
                <a:latin typeface="Tahoma" pitchFamily="34" charset="0"/>
              </a:rPr>
              <a:t>	If we are only comparing two means, then ANOVA will give the same results as the… </a:t>
            </a:r>
          </a:p>
          <a:p>
            <a:pPr>
              <a:buFontTx/>
              <a:buNone/>
            </a:pPr>
            <a:endParaRPr lang="en-US" sz="1800" i="1" smtClean="0">
              <a:effectLst>
                <a:outerShdw blurRad="38100" dist="38100" dir="2700000" algn="tl">
                  <a:srgbClr val="212121"/>
                </a:outerShdw>
              </a:effectLst>
              <a:latin typeface="Tahoma" pitchFamily="34" charset="0"/>
              <a:hlinkClick r:id="rId3"/>
            </a:endParaRPr>
          </a:p>
          <a:p>
            <a:pPr lvl="1">
              <a:buFontTx/>
              <a:buNone/>
            </a:pPr>
            <a:r>
              <a:rPr lang="en-US" sz="1600" i="1" smtClean="0">
                <a:effectLst>
                  <a:outerShdw blurRad="38100" dist="38100" dir="2700000" algn="tl">
                    <a:srgbClr val="212121"/>
                  </a:outerShdw>
                </a:effectLst>
                <a:latin typeface="Tahoma" pitchFamily="34" charset="0"/>
                <a:hlinkClick r:id="rId3"/>
              </a:rPr>
              <a:t>t</a:t>
            </a:r>
            <a:r>
              <a:rPr lang="en-US" sz="1600" smtClean="0">
                <a:effectLst>
                  <a:outerShdw blurRad="38100" dist="38100" dir="2700000" algn="tl">
                    <a:srgbClr val="212121"/>
                  </a:outerShdw>
                </a:effectLst>
                <a:latin typeface="Tahoma" pitchFamily="34" charset="0"/>
                <a:hlinkClick r:id="rId3"/>
              </a:rPr>
              <a:t> test for independent samples</a:t>
            </a:r>
            <a:r>
              <a:rPr lang="en-US" sz="1600" smtClean="0">
                <a:effectLst>
                  <a:outerShdw blurRad="38100" dist="38100" dir="2700000" algn="tl">
                    <a:srgbClr val="212121"/>
                  </a:outerShdw>
                </a:effectLst>
                <a:latin typeface="Tahoma" pitchFamily="34" charset="0"/>
              </a:rPr>
              <a:t> (if we are comparing two different groups of cases or observations), or the… </a:t>
            </a:r>
          </a:p>
          <a:p>
            <a:pPr lvl="1">
              <a:buFontTx/>
              <a:buNone/>
            </a:pPr>
            <a:r>
              <a:rPr lang="en-US" sz="1600" i="1" smtClean="0">
                <a:effectLst>
                  <a:outerShdw blurRad="38100" dist="38100" dir="2700000" algn="tl">
                    <a:srgbClr val="212121"/>
                  </a:outerShdw>
                </a:effectLst>
                <a:latin typeface="Tahoma" pitchFamily="34" charset="0"/>
                <a:hlinkClick r:id="rId4"/>
              </a:rPr>
              <a:t>t</a:t>
            </a:r>
            <a:r>
              <a:rPr lang="en-US" sz="1600" smtClean="0">
                <a:effectLst>
                  <a:outerShdw blurRad="38100" dist="38100" dir="2700000" algn="tl">
                    <a:srgbClr val="212121"/>
                  </a:outerShdw>
                </a:effectLst>
                <a:latin typeface="Tahoma" pitchFamily="34" charset="0"/>
                <a:hlinkClick r:id="rId4"/>
              </a:rPr>
              <a:t> test for dependent samples</a:t>
            </a:r>
            <a:r>
              <a:rPr lang="en-US" sz="1600" smtClean="0">
                <a:effectLst>
                  <a:outerShdw blurRad="38100" dist="38100" dir="2700000" algn="tl">
                    <a:srgbClr val="212121"/>
                  </a:outerShdw>
                </a:effectLst>
                <a:latin typeface="Tahoma" pitchFamily="34" charset="0"/>
              </a:rPr>
              <a:t> (if we are comparing two variables in one set of cases or observations). </a:t>
            </a:r>
          </a:p>
        </p:txBody>
      </p:sp>
      <p:sp>
        <p:nvSpPr>
          <p:cNvPr id="4" name="Slide Number Placeholder 5"/>
          <p:cNvSpPr>
            <a:spLocks noGrp="1"/>
          </p:cNvSpPr>
          <p:nvPr>
            <p:ph type="sldNum" sz="quarter" idx="12"/>
          </p:nvPr>
        </p:nvSpPr>
        <p:spPr/>
        <p:txBody>
          <a:bodyPr/>
          <a:lstStyle/>
          <a:p>
            <a:fld id="{C0727110-2DA4-4127-85FE-9D72CE9127C8}" type="slidenum">
              <a:rPr lang="en-US" sz="1400">
                <a:solidFill>
                  <a:schemeClr val="tx1"/>
                </a:solidFill>
                <a:latin typeface="Arial" pitchFamily="34" charset="0"/>
              </a:rPr>
              <a:pPr/>
              <a:t>21</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533400" y="533400"/>
            <a:ext cx="7696200" cy="1219200"/>
          </a:xfrm>
        </p:spPr>
        <p:txBody>
          <a:bodyPr wrap="square" numCol="1" compatLnSpc="1">
            <a:prstTxWarp prst="textNoShape">
              <a:avLst/>
            </a:prstTxWarp>
          </a:bodyPr>
          <a:lstStyle/>
          <a:p>
            <a:r>
              <a:rPr lang="en-US" sz="3200" b="1" smtClean="0">
                <a:effectLst>
                  <a:outerShdw blurRad="38100" dist="38100" dir="2700000" algn="tl">
                    <a:srgbClr val="212121"/>
                  </a:outerShdw>
                </a:effectLst>
                <a:latin typeface="Tahoma" pitchFamily="34" charset="0"/>
              </a:rPr>
              <a:t>Why Analysis of Variance? </a:t>
            </a:r>
            <a:r>
              <a:rPr lang="en-US" sz="3200" smtClean="0">
                <a:effectLst>
                  <a:outerShdw blurRad="38100" dist="38100" dir="2700000" algn="tl">
                    <a:srgbClr val="212121"/>
                  </a:outerShdw>
                </a:effectLst>
                <a:latin typeface="Tahoma" pitchFamily="34" charset="0"/>
              </a:rPr>
              <a:t/>
            </a:r>
            <a:br>
              <a:rPr lang="en-US" sz="3200" smtClean="0">
                <a:effectLst>
                  <a:outerShdw blurRad="38100" dist="38100" dir="2700000" algn="tl">
                    <a:srgbClr val="212121"/>
                  </a:outerShdw>
                </a:effectLst>
                <a:latin typeface="Tahoma" pitchFamily="34" charset="0"/>
              </a:rPr>
            </a:br>
            <a:endParaRPr lang="en-US" sz="3200" smtClean="0">
              <a:effectLst>
                <a:outerShdw blurRad="38100" dist="38100" dir="2700000" algn="tl">
                  <a:srgbClr val="212121"/>
                </a:outerShdw>
              </a:effectLst>
              <a:latin typeface="Tahoma" pitchFamily="34" charset="0"/>
            </a:endParaRPr>
          </a:p>
        </p:txBody>
      </p:sp>
      <p:sp>
        <p:nvSpPr>
          <p:cNvPr id="81923" name="Rectangle 3"/>
          <p:cNvSpPr>
            <a:spLocks noGrp="1" noChangeArrowheads="1"/>
          </p:cNvSpPr>
          <p:nvPr>
            <p:ph idx="1"/>
          </p:nvPr>
        </p:nvSpPr>
        <p:spPr>
          <a:xfrm>
            <a:off x="457200" y="1752600"/>
            <a:ext cx="8229600" cy="4419600"/>
          </a:xfrm>
        </p:spPr>
        <p:txBody>
          <a:bodyPr wrap="square" numCol="1" anchor="t" anchorCtr="0" compatLnSpc="1">
            <a:prstTxWarp prst="textNoShape">
              <a:avLst/>
            </a:prstTxWarp>
          </a:bodyPr>
          <a:lstStyle/>
          <a:p>
            <a:pPr>
              <a:lnSpc>
                <a:spcPct val="90000"/>
              </a:lnSpc>
              <a:buFontTx/>
              <a:buNone/>
            </a:pPr>
            <a:r>
              <a:rPr lang="en-US" b="1" smtClean="0">
                <a:effectLst>
                  <a:outerShdw blurRad="38100" dist="38100" dir="2700000" algn="tl">
                    <a:srgbClr val="212121"/>
                  </a:outerShdw>
                </a:effectLst>
                <a:latin typeface="Tahoma" pitchFamily="34" charset="0"/>
              </a:rPr>
              <a:t>	</a:t>
            </a:r>
            <a:r>
              <a:rPr lang="en-US" sz="2800" smtClean="0">
                <a:effectLst>
                  <a:outerShdw blurRad="38100" dist="38100" dir="2700000" algn="tl">
                    <a:srgbClr val="212121"/>
                  </a:outerShdw>
                </a:effectLst>
                <a:latin typeface="Tahoma" pitchFamily="34" charset="0"/>
              </a:rPr>
              <a:t>It may seem odd to you that a procedure that compares means is called analysis of variance. </a:t>
            </a:r>
          </a:p>
          <a:p>
            <a:pPr>
              <a:lnSpc>
                <a:spcPct val="90000"/>
              </a:lnSpc>
              <a:buFontTx/>
              <a:buNone/>
            </a:pPr>
            <a:endParaRPr lang="en-US" sz="2000" smtClean="0">
              <a:effectLst>
                <a:outerShdw blurRad="38100" dist="38100" dir="2700000" algn="tl">
                  <a:srgbClr val="212121"/>
                </a:outerShdw>
              </a:effectLst>
              <a:latin typeface="Tahoma" pitchFamily="34" charset="0"/>
            </a:endParaRPr>
          </a:p>
          <a:p>
            <a:pPr>
              <a:lnSpc>
                <a:spcPct val="90000"/>
              </a:lnSpc>
              <a:buFontTx/>
              <a:buNone/>
            </a:pPr>
            <a:r>
              <a:rPr lang="en-US" sz="2800" smtClean="0">
                <a:effectLst>
                  <a:outerShdw blurRad="38100" dist="38100" dir="2700000" algn="tl">
                    <a:srgbClr val="212121"/>
                  </a:outerShdw>
                </a:effectLst>
                <a:latin typeface="Tahoma" pitchFamily="34" charset="0"/>
              </a:rPr>
              <a:t>	Name is derived from the fact that in order to test for statistical significance between means, we are actually comparing </a:t>
            </a:r>
            <a:r>
              <a:rPr lang="en-US" sz="2800" i="1" smtClean="0">
                <a:solidFill>
                  <a:srgbClr val="FF0000"/>
                </a:solidFill>
                <a:effectLst>
                  <a:outerShdw blurRad="38100" dist="38100" dir="2700000" algn="tl">
                    <a:srgbClr val="FFFFFF"/>
                  </a:outerShdw>
                </a:effectLst>
                <a:latin typeface="Tahoma" pitchFamily="34" charset="0"/>
              </a:rPr>
              <a:t>variances</a:t>
            </a:r>
            <a:r>
              <a:rPr lang="en-US" sz="2800" smtClean="0">
                <a:effectLst>
                  <a:outerShdw blurRad="38100" dist="38100" dir="2700000" algn="tl">
                    <a:srgbClr val="212121"/>
                  </a:outerShdw>
                </a:effectLst>
                <a:latin typeface="Tahoma" pitchFamily="34" charset="0"/>
              </a:rPr>
              <a:t>. </a:t>
            </a:r>
          </a:p>
        </p:txBody>
      </p:sp>
      <p:sp>
        <p:nvSpPr>
          <p:cNvPr id="4" name="Slide Number Placeholder 5"/>
          <p:cNvSpPr>
            <a:spLocks noGrp="1"/>
          </p:cNvSpPr>
          <p:nvPr>
            <p:ph type="sldNum" sz="quarter" idx="12"/>
          </p:nvPr>
        </p:nvSpPr>
        <p:spPr/>
        <p:txBody>
          <a:bodyPr/>
          <a:lstStyle/>
          <a:p>
            <a:fld id="{F9038A46-656D-45DD-BABD-1D43646C9557}" type="slidenum">
              <a:rPr lang="en-US" sz="1400">
                <a:solidFill>
                  <a:schemeClr val="tx1"/>
                </a:solidFill>
                <a:latin typeface="Arial" pitchFamily="34" charset="0"/>
              </a:rPr>
              <a:pPr/>
              <a:t>22</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533400" y="533400"/>
            <a:ext cx="7696200" cy="1219200"/>
          </a:xfrm>
        </p:spPr>
        <p:txBody>
          <a:bodyPr wrap="square" numCol="1" compatLnSpc="1">
            <a:prstTxWarp prst="textNoShape">
              <a:avLst/>
            </a:prstTxWarp>
          </a:bodyPr>
          <a:lstStyle/>
          <a:p>
            <a:r>
              <a:rPr lang="en-US" sz="2900" b="1" smtClean="0">
                <a:effectLst>
                  <a:outerShdw blurRad="38100" dist="38100" dir="2700000" algn="tl">
                    <a:srgbClr val="212121"/>
                  </a:outerShdw>
                </a:effectLst>
                <a:latin typeface="Tahoma" pitchFamily="34" charset="0"/>
              </a:rPr>
              <a:t>Regression Analysis</a:t>
            </a:r>
            <a:r>
              <a:rPr lang="en-US" sz="2900" smtClean="0">
                <a:effectLst>
                  <a:outerShdw blurRad="38100" dist="38100" dir="2700000" algn="tl">
                    <a:srgbClr val="212121"/>
                  </a:outerShdw>
                </a:effectLst>
                <a:latin typeface="Tahoma" pitchFamily="34" charset="0"/>
              </a:rPr>
              <a:t> </a:t>
            </a:r>
            <a:r>
              <a:rPr lang="en-US" sz="4300" smtClean="0">
                <a:effectLst>
                  <a:outerShdw blurRad="38100" dist="38100" dir="2700000" algn="tl">
                    <a:srgbClr val="212121"/>
                  </a:outerShdw>
                </a:effectLst>
                <a:latin typeface="Tahoma" pitchFamily="34" charset="0"/>
              </a:rPr>
              <a:t/>
            </a:r>
            <a:br>
              <a:rPr lang="en-US" sz="4300" smtClean="0">
                <a:effectLst>
                  <a:outerShdw blurRad="38100" dist="38100" dir="2700000" algn="tl">
                    <a:srgbClr val="212121"/>
                  </a:outerShdw>
                </a:effectLst>
                <a:latin typeface="Tahoma" pitchFamily="34" charset="0"/>
              </a:rPr>
            </a:br>
            <a:endParaRPr lang="en-US" sz="4300" smtClean="0">
              <a:effectLst>
                <a:outerShdw blurRad="38100" dist="38100" dir="2700000" algn="tl">
                  <a:srgbClr val="212121"/>
                </a:outerShdw>
              </a:effectLst>
              <a:latin typeface="Tahoma" pitchFamily="34" charset="0"/>
            </a:endParaRPr>
          </a:p>
        </p:txBody>
      </p:sp>
      <p:sp>
        <p:nvSpPr>
          <p:cNvPr id="60419" name="Rectangle 3"/>
          <p:cNvSpPr>
            <a:spLocks noGrp="1" noChangeArrowheads="1"/>
          </p:cNvSpPr>
          <p:nvPr>
            <p:ph idx="1"/>
          </p:nvPr>
        </p:nvSpPr>
        <p:spPr>
          <a:xfrm>
            <a:off x="457200" y="1676400"/>
            <a:ext cx="8305800" cy="3810000"/>
          </a:xfrm>
        </p:spPr>
        <p:txBody>
          <a:bodyPr wrap="square" numCol="1" anchor="t" anchorCtr="0" compatLnSpc="1">
            <a:prstTxWarp prst="textNoShape">
              <a:avLst/>
            </a:prstTxWarp>
          </a:bodyPr>
          <a:lstStyle/>
          <a:p>
            <a:pPr>
              <a:buFontTx/>
              <a:buNone/>
            </a:pPr>
            <a:r>
              <a:rPr lang="en-US" smtClean="0">
                <a:effectLst>
                  <a:outerShdw blurRad="38100" dist="38100" dir="2700000" algn="tl">
                    <a:srgbClr val="212121"/>
                  </a:outerShdw>
                </a:effectLst>
                <a:latin typeface="Tahoma" pitchFamily="34" charset="0"/>
              </a:rPr>
              <a:t>	</a:t>
            </a:r>
            <a:r>
              <a:rPr lang="en-US" sz="2400" smtClean="0">
                <a:effectLst>
                  <a:outerShdw blurRad="38100" dist="38100" dir="2700000" algn="tl">
                    <a:srgbClr val="212121"/>
                  </a:outerShdw>
                </a:effectLst>
                <a:latin typeface="Tahoma" pitchFamily="34" charset="0"/>
              </a:rPr>
              <a:t>Purpose is to learn more about the relationship between…</a:t>
            </a:r>
          </a:p>
          <a:p>
            <a:pPr lvl="1">
              <a:buFontTx/>
              <a:buNone/>
            </a:pPr>
            <a:r>
              <a:rPr lang="en-US" smtClean="0">
                <a:effectLst>
                  <a:outerShdw blurRad="38100" dist="38100" dir="2700000" algn="tl">
                    <a:srgbClr val="212121"/>
                  </a:outerShdw>
                </a:effectLst>
                <a:latin typeface="Tahoma" pitchFamily="34" charset="0"/>
              </a:rPr>
              <a:t>	several </a:t>
            </a:r>
            <a:r>
              <a:rPr lang="en-US" i="1" smtClean="0">
                <a:solidFill>
                  <a:srgbClr val="FF0000"/>
                </a:solidFill>
                <a:effectLst>
                  <a:outerShdw blurRad="38100" dist="38100" dir="2700000" algn="tl">
                    <a:srgbClr val="FFFFFF"/>
                  </a:outerShdw>
                </a:effectLst>
                <a:latin typeface="Tahoma" pitchFamily="34" charset="0"/>
              </a:rPr>
              <a:t>independent</a:t>
            </a:r>
            <a:r>
              <a:rPr lang="en-US" smtClean="0">
                <a:effectLst>
                  <a:outerShdw blurRad="38100" dist="38100" dir="2700000" algn="tl">
                    <a:srgbClr val="212121"/>
                  </a:outerShdw>
                </a:effectLst>
                <a:latin typeface="Tahoma" pitchFamily="34" charset="0"/>
              </a:rPr>
              <a:t> or </a:t>
            </a:r>
            <a:r>
              <a:rPr lang="en-US" i="1" smtClean="0">
                <a:solidFill>
                  <a:srgbClr val="FF0000"/>
                </a:solidFill>
                <a:effectLst>
                  <a:outerShdw blurRad="38100" dist="38100" dir="2700000" algn="tl">
                    <a:srgbClr val="FFFFFF"/>
                  </a:outerShdw>
                </a:effectLst>
                <a:latin typeface="Tahoma" pitchFamily="34" charset="0"/>
              </a:rPr>
              <a:t>predictor</a:t>
            </a:r>
            <a:r>
              <a:rPr lang="en-US" smtClean="0">
                <a:effectLst>
                  <a:outerShdw blurRad="38100" dist="38100" dir="2700000" algn="tl">
                    <a:srgbClr val="212121"/>
                  </a:outerShdw>
                </a:effectLst>
                <a:latin typeface="Tahoma" pitchFamily="34" charset="0"/>
              </a:rPr>
              <a:t> variables and…</a:t>
            </a:r>
          </a:p>
          <a:p>
            <a:pPr lvl="1">
              <a:buFontTx/>
              <a:buNone/>
            </a:pPr>
            <a:r>
              <a:rPr lang="en-US" smtClean="0">
                <a:effectLst>
                  <a:outerShdw blurRad="38100" dist="38100" dir="2700000" algn="tl">
                    <a:srgbClr val="212121"/>
                  </a:outerShdw>
                </a:effectLst>
                <a:latin typeface="Tahoma" pitchFamily="34" charset="0"/>
              </a:rPr>
              <a:t>	a </a:t>
            </a:r>
            <a:r>
              <a:rPr lang="en-US" i="1" smtClean="0">
                <a:solidFill>
                  <a:srgbClr val="FF0000"/>
                </a:solidFill>
                <a:effectLst>
                  <a:outerShdw blurRad="38100" dist="38100" dir="2700000" algn="tl">
                    <a:srgbClr val="FFFFFF"/>
                  </a:outerShdw>
                </a:effectLst>
                <a:latin typeface="Tahoma" pitchFamily="34" charset="0"/>
              </a:rPr>
              <a:t>dependent</a:t>
            </a:r>
            <a:r>
              <a:rPr lang="en-US" smtClean="0">
                <a:effectLst>
                  <a:outerShdw blurRad="38100" dist="38100" dir="2700000" algn="tl">
                    <a:srgbClr val="212121"/>
                  </a:outerShdw>
                </a:effectLst>
                <a:latin typeface="Tahoma" pitchFamily="34" charset="0"/>
              </a:rPr>
              <a:t> or </a:t>
            </a:r>
            <a:r>
              <a:rPr lang="en-US" i="1" smtClean="0">
                <a:solidFill>
                  <a:srgbClr val="FF0000"/>
                </a:solidFill>
                <a:effectLst>
                  <a:outerShdw blurRad="38100" dist="38100" dir="2700000" algn="tl">
                    <a:srgbClr val="FFFFFF"/>
                  </a:outerShdw>
                </a:effectLst>
                <a:latin typeface="Tahoma" pitchFamily="34" charset="0"/>
              </a:rPr>
              <a:t>criterion</a:t>
            </a:r>
            <a:r>
              <a:rPr lang="en-US" smtClean="0">
                <a:effectLst>
                  <a:outerShdw blurRad="38100" dist="38100" dir="2700000" algn="tl">
                    <a:srgbClr val="212121"/>
                  </a:outerShdw>
                </a:effectLst>
                <a:latin typeface="Tahoma" pitchFamily="34" charset="0"/>
              </a:rPr>
              <a:t> variable.	</a:t>
            </a:r>
          </a:p>
          <a:p>
            <a:pPr>
              <a:lnSpc>
                <a:spcPct val="80000"/>
              </a:lnSpc>
              <a:buFontTx/>
              <a:buNone/>
            </a:pPr>
            <a:r>
              <a:rPr lang="en-US" sz="1800" smtClean="0">
                <a:effectLst>
                  <a:outerShdw blurRad="38100" dist="38100" dir="2700000" algn="tl">
                    <a:srgbClr val="212121"/>
                  </a:outerShdw>
                </a:effectLst>
                <a:latin typeface="Tahoma" pitchFamily="34" charset="0"/>
              </a:rPr>
              <a:t>	</a:t>
            </a:r>
          </a:p>
          <a:p>
            <a:pPr>
              <a:lnSpc>
                <a:spcPct val="80000"/>
              </a:lnSpc>
              <a:buFontTx/>
              <a:buNone/>
            </a:pPr>
            <a:r>
              <a:rPr lang="en-US" smtClean="0">
                <a:effectLst>
                  <a:outerShdw blurRad="38100" dist="38100" dir="2700000" algn="tl">
                    <a:srgbClr val="212121"/>
                  </a:outerShdw>
                </a:effectLst>
                <a:latin typeface="Tahoma" pitchFamily="34" charset="0"/>
              </a:rPr>
              <a:t>	</a:t>
            </a:r>
            <a:r>
              <a:rPr lang="en-US" sz="2400" smtClean="0">
                <a:effectLst>
                  <a:outerShdw blurRad="38100" dist="38100" dir="2700000" algn="tl">
                    <a:srgbClr val="212121"/>
                  </a:outerShdw>
                </a:effectLst>
                <a:latin typeface="Tahoma" pitchFamily="34" charset="0"/>
              </a:rPr>
              <a:t>Widely used in social sciences</a:t>
            </a:r>
          </a:p>
          <a:p>
            <a:pPr>
              <a:lnSpc>
                <a:spcPct val="80000"/>
              </a:lnSpc>
              <a:buFontTx/>
              <a:buNone/>
            </a:pPr>
            <a:r>
              <a:rPr lang="en-US" sz="1800" smtClean="0">
                <a:effectLst>
                  <a:outerShdw blurRad="38100" dist="38100" dir="2700000" algn="tl">
                    <a:srgbClr val="212121"/>
                  </a:outerShdw>
                </a:effectLst>
                <a:latin typeface="Tahoma" pitchFamily="34" charset="0"/>
              </a:rPr>
              <a:t>	</a:t>
            </a:r>
          </a:p>
          <a:p>
            <a:pPr>
              <a:lnSpc>
                <a:spcPct val="80000"/>
              </a:lnSpc>
              <a:buFontTx/>
              <a:buNone/>
            </a:pPr>
            <a:r>
              <a:rPr lang="en-US" smtClean="0">
                <a:effectLst>
                  <a:outerShdw blurRad="38100" dist="38100" dir="2700000" algn="tl">
                    <a:srgbClr val="212121"/>
                  </a:outerShdw>
                </a:effectLst>
                <a:latin typeface="Tahoma" pitchFamily="34" charset="0"/>
              </a:rPr>
              <a:t>	</a:t>
            </a:r>
            <a:r>
              <a:rPr lang="en-US" sz="2400" smtClean="0">
                <a:effectLst>
                  <a:outerShdw blurRad="38100" dist="38100" dir="2700000" algn="tl">
                    <a:srgbClr val="212121"/>
                  </a:outerShdw>
                </a:effectLst>
                <a:latin typeface="Tahoma" pitchFamily="34" charset="0"/>
              </a:rPr>
              <a:t>Allows the researcher to ask the general question "what is the best predictor of ...</a:t>
            </a:r>
            <a:r>
              <a:rPr lang="en-US" altLang="en-US" sz="2400" smtClean="0">
                <a:effectLst>
                  <a:outerShdw blurRad="38100" dist="38100" dir="2700000" algn="tl">
                    <a:srgbClr val="212121"/>
                  </a:outerShdw>
                </a:effectLst>
                <a:latin typeface="Tahoma" pitchFamily="34" charset="0"/>
              </a:rPr>
              <a:t>”</a:t>
            </a:r>
            <a:r>
              <a:rPr lang="en-US" sz="2400" smtClean="0">
                <a:effectLst>
                  <a:outerShdw blurRad="38100" dist="38100" dir="2700000" algn="tl">
                    <a:srgbClr val="212121"/>
                  </a:outerShdw>
                </a:effectLst>
                <a:latin typeface="Tahoma" pitchFamily="34" charset="0"/>
              </a:rPr>
              <a:t> </a:t>
            </a:r>
          </a:p>
          <a:p>
            <a:pPr lvl="1">
              <a:buFontTx/>
              <a:buNone/>
            </a:pPr>
            <a:endParaRPr lang="en-US" smtClean="0">
              <a:effectLst>
                <a:outerShdw blurRad="38100" dist="38100" dir="2700000" algn="tl">
                  <a:srgbClr val="212121"/>
                </a:outerShdw>
              </a:effectLst>
              <a:latin typeface="Tahoma" pitchFamily="34" charset="0"/>
            </a:endParaRPr>
          </a:p>
        </p:txBody>
      </p:sp>
      <p:sp>
        <p:nvSpPr>
          <p:cNvPr id="4" name="Slide Number Placeholder 5"/>
          <p:cNvSpPr>
            <a:spLocks noGrp="1"/>
          </p:cNvSpPr>
          <p:nvPr>
            <p:ph type="sldNum" sz="quarter" idx="12"/>
          </p:nvPr>
        </p:nvSpPr>
        <p:spPr/>
        <p:txBody>
          <a:bodyPr/>
          <a:lstStyle/>
          <a:p>
            <a:fld id="{49E0C948-F65D-4D51-BEE2-756C1E933B31}" type="slidenum">
              <a:rPr lang="en-US" sz="1400">
                <a:solidFill>
                  <a:schemeClr val="tx1"/>
                </a:solidFill>
                <a:latin typeface="Arial" pitchFamily="34" charset="0"/>
              </a:rPr>
              <a:pPr/>
              <a:t>23</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533400" y="609600"/>
            <a:ext cx="7696200" cy="533400"/>
          </a:xfrm>
        </p:spPr>
        <p:txBody>
          <a:bodyPr wrap="square" numCol="1" compatLnSpc="1">
            <a:prstTxWarp prst="textNoShape">
              <a:avLst/>
            </a:prstTxWarp>
          </a:bodyPr>
          <a:lstStyle/>
          <a:p>
            <a:r>
              <a:rPr lang="en-US" sz="2800" b="1" smtClean="0">
                <a:effectLst>
                  <a:outerShdw blurRad="38100" dist="38100" dir="2700000" algn="tl">
                    <a:srgbClr val="212121"/>
                  </a:outerShdw>
                </a:effectLst>
                <a:latin typeface="Tahoma" pitchFamily="34" charset="0"/>
              </a:rPr>
              <a:t>Regression Analysis</a:t>
            </a:r>
            <a:r>
              <a:rPr lang="en-US" sz="2800" smtClean="0">
                <a:effectLst>
                  <a:outerShdw blurRad="38100" dist="38100" dir="2700000" algn="tl">
                    <a:srgbClr val="212121"/>
                  </a:outerShdw>
                </a:effectLst>
                <a:latin typeface="Tahoma" pitchFamily="34" charset="0"/>
              </a:rPr>
              <a:t> </a:t>
            </a:r>
            <a:r>
              <a:rPr lang="en-US" sz="4300" smtClean="0">
                <a:effectLst>
                  <a:outerShdw blurRad="38100" dist="38100" dir="2700000" algn="tl">
                    <a:srgbClr val="212121"/>
                  </a:outerShdw>
                </a:effectLst>
                <a:latin typeface="Tahoma" pitchFamily="34" charset="0"/>
              </a:rPr>
              <a:t/>
            </a:r>
            <a:br>
              <a:rPr lang="en-US" sz="4300" smtClean="0">
                <a:effectLst>
                  <a:outerShdw blurRad="38100" dist="38100" dir="2700000" algn="tl">
                    <a:srgbClr val="212121"/>
                  </a:outerShdw>
                </a:effectLst>
                <a:latin typeface="Tahoma" pitchFamily="34" charset="0"/>
              </a:rPr>
            </a:br>
            <a:endParaRPr lang="en-US" sz="4300" smtClean="0">
              <a:effectLst>
                <a:outerShdw blurRad="38100" dist="38100" dir="2700000" algn="tl">
                  <a:srgbClr val="212121"/>
                </a:outerShdw>
              </a:effectLst>
              <a:latin typeface="Tahoma" pitchFamily="34" charset="0"/>
            </a:endParaRPr>
          </a:p>
        </p:txBody>
      </p:sp>
      <p:sp>
        <p:nvSpPr>
          <p:cNvPr id="82947" name="Rectangle 3"/>
          <p:cNvSpPr>
            <a:spLocks noGrp="1" noChangeArrowheads="1"/>
          </p:cNvSpPr>
          <p:nvPr>
            <p:ph idx="1"/>
          </p:nvPr>
        </p:nvSpPr>
        <p:spPr>
          <a:xfrm>
            <a:off x="304800" y="914400"/>
            <a:ext cx="8458200" cy="5715000"/>
          </a:xfrm>
        </p:spPr>
        <p:txBody>
          <a:bodyPr wrap="square" numCol="1" anchor="t" anchorCtr="0" compatLnSpc="1">
            <a:prstTxWarp prst="textNoShape">
              <a:avLst/>
            </a:prstTxWarp>
          </a:bodyPr>
          <a:lstStyle/>
          <a:p>
            <a:pPr>
              <a:lnSpc>
                <a:spcPct val="80000"/>
              </a:lnSpc>
              <a:buFontTx/>
              <a:buNone/>
            </a:pPr>
            <a:endParaRPr lang="en-US" sz="1800" smtClean="0">
              <a:effectLst>
                <a:outerShdw blurRad="38100" dist="38100" dir="2700000" algn="tl">
                  <a:srgbClr val="212121"/>
                </a:outerShdw>
              </a:effectLst>
              <a:latin typeface="Tahoma" pitchFamily="34" charset="0"/>
            </a:endParaRPr>
          </a:p>
          <a:p>
            <a:pPr>
              <a:lnSpc>
                <a:spcPct val="80000"/>
              </a:lnSpc>
              <a:buFontTx/>
              <a:buNone/>
            </a:pPr>
            <a:r>
              <a:rPr lang="en-US" sz="2800" smtClean="0">
                <a:effectLst>
                  <a:outerShdw blurRad="38100" dist="38100" dir="2700000" algn="tl">
                    <a:srgbClr val="212121"/>
                  </a:outerShdw>
                </a:effectLst>
                <a:latin typeface="Tahoma" pitchFamily="34" charset="0"/>
              </a:rPr>
              <a:t>	</a:t>
            </a:r>
            <a:r>
              <a:rPr lang="en-US" sz="2400" smtClean="0">
                <a:solidFill>
                  <a:srgbClr val="FF0000"/>
                </a:solidFill>
                <a:effectLst>
                  <a:outerShdw blurRad="38100" dist="38100" dir="2700000" algn="tl">
                    <a:srgbClr val="FFFFFF"/>
                  </a:outerShdw>
                </a:effectLst>
                <a:latin typeface="Tahoma" pitchFamily="34" charset="0"/>
              </a:rPr>
              <a:t>Examples:</a:t>
            </a:r>
            <a:r>
              <a:rPr lang="en-US" sz="2800" smtClean="0">
                <a:effectLst>
                  <a:outerShdw blurRad="38100" dist="38100" dir="2700000" algn="tl">
                    <a:srgbClr val="212121"/>
                  </a:outerShdw>
                </a:effectLst>
                <a:latin typeface="Tahoma" pitchFamily="34" charset="0"/>
              </a:rPr>
              <a:t> </a:t>
            </a:r>
          </a:p>
          <a:p>
            <a:pPr lvl="1">
              <a:lnSpc>
                <a:spcPct val="80000"/>
              </a:lnSpc>
              <a:buFontTx/>
              <a:buNone/>
            </a:pPr>
            <a:r>
              <a:rPr lang="en-US" sz="2400" smtClean="0">
                <a:effectLst>
                  <a:outerShdw blurRad="38100" dist="38100" dir="2700000" algn="tl">
                    <a:srgbClr val="212121"/>
                  </a:outerShdw>
                </a:effectLst>
                <a:latin typeface="Tahoma" pitchFamily="34" charset="0"/>
              </a:rPr>
              <a:t>	</a:t>
            </a:r>
            <a:r>
              <a:rPr lang="en-US" smtClean="0">
                <a:effectLst>
                  <a:outerShdw blurRad="38100" dist="38100" dir="2700000" algn="tl">
                    <a:srgbClr val="212121"/>
                  </a:outerShdw>
                </a:effectLst>
                <a:latin typeface="Tahoma" pitchFamily="34" charset="0"/>
              </a:rPr>
              <a:t>educational researchers might want to learn what are the best predictors of success in high-school. </a:t>
            </a:r>
          </a:p>
          <a:p>
            <a:pPr lvl="1">
              <a:lnSpc>
                <a:spcPct val="80000"/>
              </a:lnSpc>
              <a:buFontTx/>
              <a:buNone/>
            </a:pPr>
            <a:r>
              <a:rPr lang="en-US" smtClean="0">
                <a:effectLst>
                  <a:outerShdw blurRad="38100" dist="38100" dir="2700000" algn="tl">
                    <a:srgbClr val="212121"/>
                  </a:outerShdw>
                </a:effectLst>
                <a:latin typeface="Tahoma" pitchFamily="34" charset="0"/>
              </a:rPr>
              <a:t>	</a:t>
            </a:r>
          </a:p>
          <a:p>
            <a:pPr lvl="1">
              <a:lnSpc>
                <a:spcPct val="80000"/>
              </a:lnSpc>
              <a:buFontTx/>
              <a:buNone/>
            </a:pPr>
            <a:r>
              <a:rPr lang="en-US" smtClean="0">
                <a:effectLst>
                  <a:outerShdw blurRad="38100" dist="38100" dir="2700000" algn="tl">
                    <a:srgbClr val="212121"/>
                  </a:outerShdw>
                </a:effectLst>
                <a:latin typeface="Tahoma" pitchFamily="34" charset="0"/>
              </a:rPr>
              <a:t>	psychologists may want to determine which personality variable best predicts social adjustment. </a:t>
            </a:r>
          </a:p>
          <a:p>
            <a:pPr lvl="1">
              <a:lnSpc>
                <a:spcPct val="80000"/>
              </a:lnSpc>
              <a:buFontTx/>
              <a:buNone/>
            </a:pPr>
            <a:r>
              <a:rPr lang="en-US" smtClean="0">
                <a:effectLst>
                  <a:outerShdw blurRad="38100" dist="38100" dir="2700000" algn="tl">
                    <a:srgbClr val="212121"/>
                  </a:outerShdw>
                </a:effectLst>
                <a:latin typeface="Tahoma" pitchFamily="34" charset="0"/>
              </a:rPr>
              <a:t>	</a:t>
            </a:r>
          </a:p>
          <a:p>
            <a:pPr lvl="1">
              <a:lnSpc>
                <a:spcPct val="80000"/>
              </a:lnSpc>
              <a:buFontTx/>
              <a:buNone/>
            </a:pPr>
            <a:r>
              <a:rPr lang="en-US" smtClean="0">
                <a:effectLst>
                  <a:outerShdw blurRad="38100" dist="38100" dir="2700000" algn="tl">
                    <a:srgbClr val="212121"/>
                  </a:outerShdw>
                </a:effectLst>
                <a:latin typeface="Tahoma" pitchFamily="34" charset="0"/>
              </a:rPr>
              <a:t>	sociologists may want to find out which of the multiple social indicators best predict whether or not a new immigrant group will adapt and be absorbed into society </a:t>
            </a:r>
          </a:p>
          <a:p>
            <a:pPr lvl="1">
              <a:lnSpc>
                <a:spcPct val="80000"/>
              </a:lnSpc>
              <a:buFontTx/>
              <a:buNone/>
            </a:pPr>
            <a:endParaRPr lang="en-US" smtClean="0">
              <a:effectLst>
                <a:outerShdw blurRad="38100" dist="38100" dir="2700000" algn="tl">
                  <a:srgbClr val="212121"/>
                </a:outerShdw>
              </a:effectLst>
              <a:latin typeface="Tahoma" pitchFamily="34" charset="0"/>
            </a:endParaRPr>
          </a:p>
          <a:p>
            <a:pPr lvl="1">
              <a:lnSpc>
                <a:spcPct val="80000"/>
              </a:lnSpc>
              <a:buFontTx/>
              <a:buNone/>
            </a:pPr>
            <a:r>
              <a:rPr lang="en-US" smtClean="0">
                <a:effectLst>
                  <a:outerShdw blurRad="38100" dist="38100" dir="2700000" algn="tl">
                    <a:srgbClr val="212121"/>
                  </a:outerShdw>
                </a:effectLst>
                <a:latin typeface="Tahoma" pitchFamily="34" charset="0"/>
              </a:rPr>
              <a:t>	bail </a:t>
            </a:r>
            <a:r>
              <a:rPr lang="en-US" altLang="en-US" smtClean="0">
                <a:effectLst>
                  <a:outerShdw blurRad="38100" dist="38100" dir="2700000" algn="tl">
                    <a:srgbClr val="212121"/>
                  </a:outerShdw>
                </a:effectLst>
                <a:latin typeface="Tahoma" pitchFamily="34" charset="0"/>
              </a:rPr>
              <a:t>“</a:t>
            </a:r>
            <a:r>
              <a:rPr lang="en-US" smtClean="0">
                <a:effectLst>
                  <a:outerShdw blurRad="38100" dist="38100" dir="2700000" algn="tl">
                    <a:srgbClr val="212121"/>
                  </a:outerShdw>
                </a:effectLst>
                <a:latin typeface="Tahoma" pitchFamily="34" charset="0"/>
              </a:rPr>
              <a:t>failure to appear</a:t>
            </a:r>
            <a:r>
              <a:rPr lang="en-US" altLang="en-US" smtClean="0">
                <a:effectLst>
                  <a:outerShdw blurRad="38100" dist="38100" dir="2700000" algn="tl">
                    <a:srgbClr val="212121"/>
                  </a:outerShdw>
                </a:effectLst>
                <a:latin typeface="Tahoma" pitchFamily="34" charset="0"/>
              </a:rPr>
              <a:t>”</a:t>
            </a:r>
            <a:r>
              <a:rPr lang="en-US" smtClean="0">
                <a:effectLst>
                  <a:outerShdw blurRad="38100" dist="38100" dir="2700000" algn="tl">
                    <a:srgbClr val="212121"/>
                  </a:outerShdw>
                </a:effectLst>
                <a:latin typeface="Tahoma" pitchFamily="34" charset="0"/>
              </a:rPr>
              <a:t> example</a:t>
            </a:r>
          </a:p>
        </p:txBody>
      </p:sp>
      <p:sp>
        <p:nvSpPr>
          <p:cNvPr id="4" name="Slide Number Placeholder 5"/>
          <p:cNvSpPr>
            <a:spLocks noGrp="1"/>
          </p:cNvSpPr>
          <p:nvPr>
            <p:ph type="sldNum" sz="quarter" idx="12"/>
          </p:nvPr>
        </p:nvSpPr>
        <p:spPr/>
        <p:txBody>
          <a:bodyPr/>
          <a:lstStyle/>
          <a:p>
            <a:fld id="{362784A7-D841-4ACE-9F44-DBC7D92AEA3B}" type="slidenum">
              <a:rPr lang="en-US" sz="1400">
                <a:solidFill>
                  <a:schemeClr val="tx1"/>
                </a:solidFill>
                <a:latin typeface="Arial" pitchFamily="34" charset="0"/>
              </a:rPr>
              <a:pPr/>
              <a:t>24</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457200" y="228600"/>
            <a:ext cx="7696200" cy="1219200"/>
          </a:xfrm>
        </p:spPr>
        <p:txBody>
          <a:bodyPr wrap="square" numCol="1" compatLnSpc="1">
            <a:prstTxWarp prst="textNoShape">
              <a:avLst/>
            </a:prstTxWarp>
          </a:bodyPr>
          <a:lstStyle/>
          <a:p>
            <a:r>
              <a:rPr lang="en-US" sz="2900" b="1" smtClean="0">
                <a:effectLst>
                  <a:outerShdw blurRad="38100" dist="38100" dir="2700000" algn="tl">
                    <a:srgbClr val="212121"/>
                  </a:outerShdw>
                </a:effectLst>
                <a:latin typeface="Tahoma" pitchFamily="34" charset="0"/>
              </a:rPr>
              <a:t>Regression Analysis</a:t>
            </a:r>
            <a:r>
              <a:rPr lang="en-US" sz="2900" smtClean="0">
                <a:effectLst>
                  <a:outerShdw blurRad="38100" dist="38100" dir="2700000" algn="tl">
                    <a:srgbClr val="212121"/>
                  </a:outerShdw>
                </a:effectLst>
                <a:latin typeface="Tahoma" pitchFamily="34" charset="0"/>
              </a:rPr>
              <a:t> </a:t>
            </a:r>
            <a:r>
              <a:rPr lang="en-US" sz="4300" smtClean="0">
                <a:effectLst>
                  <a:outerShdw blurRad="38100" dist="38100" dir="2700000" algn="tl">
                    <a:srgbClr val="212121"/>
                  </a:outerShdw>
                </a:effectLst>
                <a:latin typeface="Tahoma" pitchFamily="34" charset="0"/>
              </a:rPr>
              <a:t/>
            </a:r>
            <a:br>
              <a:rPr lang="en-US" sz="4300" smtClean="0">
                <a:effectLst>
                  <a:outerShdw blurRad="38100" dist="38100" dir="2700000" algn="tl">
                    <a:srgbClr val="212121"/>
                  </a:outerShdw>
                </a:effectLst>
                <a:latin typeface="Tahoma" pitchFamily="34" charset="0"/>
              </a:rPr>
            </a:br>
            <a:endParaRPr lang="en-US" sz="4300" smtClean="0">
              <a:effectLst>
                <a:outerShdw blurRad="38100" dist="38100" dir="2700000" algn="tl">
                  <a:srgbClr val="212121"/>
                </a:outerShdw>
              </a:effectLst>
              <a:latin typeface="Tahoma" pitchFamily="34" charset="0"/>
            </a:endParaRPr>
          </a:p>
        </p:txBody>
      </p:sp>
      <p:sp>
        <p:nvSpPr>
          <p:cNvPr id="86019" name="Rectangle 3"/>
          <p:cNvSpPr>
            <a:spLocks noGrp="1" noChangeArrowheads="1"/>
          </p:cNvSpPr>
          <p:nvPr>
            <p:ph idx="1"/>
          </p:nvPr>
        </p:nvSpPr>
        <p:spPr>
          <a:xfrm>
            <a:off x="381000" y="990600"/>
            <a:ext cx="8458200" cy="4800600"/>
          </a:xfrm>
        </p:spPr>
        <p:txBody>
          <a:bodyPr wrap="square" numCol="1" anchor="t" anchorCtr="0" compatLnSpc="1">
            <a:prstTxWarp prst="textNoShape">
              <a:avLst/>
            </a:prstTxWarp>
          </a:bodyPr>
          <a:lstStyle/>
          <a:p>
            <a:pPr algn="ctr">
              <a:lnSpc>
                <a:spcPct val="60000"/>
              </a:lnSpc>
              <a:buFontTx/>
              <a:buNone/>
            </a:pPr>
            <a:r>
              <a:rPr lang="en-US" b="1" smtClean="0">
                <a:solidFill>
                  <a:schemeClr val="hlink"/>
                </a:solidFill>
                <a:effectLst>
                  <a:outerShdw blurRad="38100" dist="38100" dir="2700000" algn="tl">
                    <a:srgbClr val="FFFFFF"/>
                  </a:outerShdw>
                </a:effectLst>
                <a:latin typeface="Tahoma" pitchFamily="34" charset="0"/>
              </a:rPr>
              <a:t>Example</a:t>
            </a:r>
            <a:endParaRPr lang="en-US" smtClean="0">
              <a:solidFill>
                <a:schemeClr val="hlink"/>
              </a:solidFill>
              <a:effectLst>
                <a:outerShdw blurRad="38100" dist="38100" dir="2700000" algn="tl">
                  <a:srgbClr val="FFFFFF"/>
                </a:outerShdw>
              </a:effectLst>
              <a:latin typeface="Tahoma" pitchFamily="34" charset="0"/>
            </a:endParaRPr>
          </a:p>
          <a:p>
            <a:pPr>
              <a:lnSpc>
                <a:spcPct val="90000"/>
              </a:lnSpc>
            </a:pPr>
            <a:r>
              <a:rPr lang="en-US" sz="1900" smtClean="0">
                <a:effectLst>
                  <a:outerShdw blurRad="38100" dist="38100" dir="2700000" algn="tl">
                    <a:srgbClr val="212121"/>
                  </a:outerShdw>
                </a:effectLst>
                <a:latin typeface="Tahoma" pitchFamily="34" charset="0"/>
              </a:rPr>
              <a:t>A real estate agent might record for each listing the </a:t>
            </a:r>
            <a:r>
              <a:rPr lang="en-US" sz="1900" smtClean="0">
                <a:solidFill>
                  <a:srgbClr val="FF0000"/>
                </a:solidFill>
                <a:effectLst>
                  <a:outerShdw blurRad="38100" dist="38100" dir="2700000" algn="tl">
                    <a:srgbClr val="FFFFFF"/>
                  </a:outerShdw>
                </a:effectLst>
                <a:latin typeface="Tahoma" pitchFamily="34" charset="0"/>
              </a:rPr>
              <a:t>(1)</a:t>
            </a:r>
            <a:r>
              <a:rPr lang="en-US" sz="1900" smtClean="0">
                <a:effectLst>
                  <a:outerShdw blurRad="38100" dist="38100" dir="2700000" algn="tl">
                    <a:srgbClr val="212121"/>
                  </a:outerShdw>
                </a:effectLst>
                <a:latin typeface="Tahoma" pitchFamily="34" charset="0"/>
              </a:rPr>
              <a:t> size of the house (in square feet), </a:t>
            </a:r>
            <a:r>
              <a:rPr lang="en-US" sz="1900" smtClean="0">
                <a:solidFill>
                  <a:srgbClr val="FF0000"/>
                </a:solidFill>
                <a:effectLst>
                  <a:outerShdw blurRad="38100" dist="38100" dir="2700000" algn="tl">
                    <a:srgbClr val="FFFFFF"/>
                  </a:outerShdw>
                </a:effectLst>
                <a:latin typeface="Tahoma" pitchFamily="34" charset="0"/>
              </a:rPr>
              <a:t>(2)</a:t>
            </a:r>
            <a:r>
              <a:rPr lang="en-US" sz="1900" smtClean="0">
                <a:effectLst>
                  <a:outerShdw blurRad="38100" dist="38100" dir="2700000" algn="tl">
                    <a:srgbClr val="212121"/>
                  </a:outerShdw>
                </a:effectLst>
                <a:latin typeface="Tahoma" pitchFamily="34" charset="0"/>
              </a:rPr>
              <a:t> # of bedrooms, </a:t>
            </a:r>
            <a:r>
              <a:rPr lang="en-US" sz="1900" smtClean="0">
                <a:solidFill>
                  <a:srgbClr val="FF0000"/>
                </a:solidFill>
                <a:effectLst>
                  <a:outerShdw blurRad="38100" dist="38100" dir="2700000" algn="tl">
                    <a:srgbClr val="FFFFFF"/>
                  </a:outerShdw>
                </a:effectLst>
                <a:latin typeface="Tahoma" pitchFamily="34" charset="0"/>
              </a:rPr>
              <a:t>(3)</a:t>
            </a:r>
            <a:r>
              <a:rPr lang="en-US" sz="1900" smtClean="0">
                <a:effectLst>
                  <a:outerShdw blurRad="38100" dist="38100" dir="2700000" algn="tl">
                    <a:srgbClr val="212121"/>
                  </a:outerShdw>
                </a:effectLst>
                <a:latin typeface="Tahoma" pitchFamily="34" charset="0"/>
              </a:rPr>
              <a:t> average income in the neighborhood, </a:t>
            </a:r>
            <a:r>
              <a:rPr lang="en-US" sz="1900" smtClean="0">
                <a:solidFill>
                  <a:srgbClr val="FF0000"/>
                </a:solidFill>
                <a:effectLst>
                  <a:outerShdw blurRad="38100" dist="38100" dir="2700000" algn="tl">
                    <a:srgbClr val="FFFFFF"/>
                  </a:outerShdw>
                </a:effectLst>
                <a:latin typeface="Tahoma" pitchFamily="34" charset="0"/>
              </a:rPr>
              <a:t>(4)</a:t>
            </a:r>
            <a:r>
              <a:rPr lang="en-US" sz="1900" smtClean="0">
                <a:effectLst>
                  <a:outerShdw blurRad="38100" dist="38100" dir="2700000" algn="tl">
                    <a:srgbClr val="212121"/>
                  </a:outerShdw>
                </a:effectLst>
                <a:latin typeface="Tahoma" pitchFamily="34" charset="0"/>
              </a:rPr>
              <a:t> a subjective rating of appeal of the house. </a:t>
            </a:r>
          </a:p>
          <a:p>
            <a:pPr lvl="1">
              <a:lnSpc>
                <a:spcPct val="90000"/>
              </a:lnSpc>
            </a:pPr>
            <a:endParaRPr lang="en-US" sz="1500" smtClean="0">
              <a:effectLst>
                <a:outerShdw blurRad="38100" dist="38100" dir="2700000" algn="tl">
                  <a:srgbClr val="212121"/>
                </a:outerShdw>
              </a:effectLst>
              <a:latin typeface="Tahoma" pitchFamily="34" charset="0"/>
            </a:endParaRPr>
          </a:p>
          <a:p>
            <a:pPr lvl="1">
              <a:lnSpc>
                <a:spcPct val="90000"/>
              </a:lnSpc>
            </a:pPr>
            <a:r>
              <a:rPr lang="en-US" sz="1500" smtClean="0">
                <a:effectLst>
                  <a:outerShdw blurRad="38100" dist="38100" dir="2700000" algn="tl">
                    <a:srgbClr val="212121"/>
                  </a:outerShdw>
                </a:effectLst>
                <a:latin typeface="Tahoma" pitchFamily="34" charset="0"/>
              </a:rPr>
              <a:t>Use regression to see whether and how these measures relate to the price for which a house is sold.</a:t>
            </a:r>
            <a:endParaRPr lang="en-US" sz="1900" smtClean="0">
              <a:effectLst>
                <a:outerShdw blurRad="38100" dist="38100" dir="2700000" algn="tl">
                  <a:srgbClr val="212121"/>
                </a:outerShdw>
              </a:effectLst>
              <a:latin typeface="Tahoma" pitchFamily="34" charset="0"/>
            </a:endParaRPr>
          </a:p>
          <a:p>
            <a:pPr>
              <a:lnSpc>
                <a:spcPct val="90000"/>
              </a:lnSpc>
            </a:pPr>
            <a:r>
              <a:rPr lang="en-US" sz="1900" smtClean="0">
                <a:effectLst>
                  <a:outerShdw blurRad="38100" dist="38100" dir="2700000" algn="tl">
                    <a:srgbClr val="212121"/>
                  </a:outerShdw>
                </a:effectLst>
                <a:latin typeface="Tahoma" pitchFamily="34" charset="0"/>
              </a:rPr>
              <a:t>Maybe #of bedrooms is a better predictor of the price for which a house sells in a particular neighborhood than how "pretty" the house is (subjective rating). </a:t>
            </a:r>
          </a:p>
          <a:p>
            <a:pPr lvl="1">
              <a:lnSpc>
                <a:spcPct val="90000"/>
              </a:lnSpc>
            </a:pPr>
            <a:endParaRPr lang="en-US" sz="1500" smtClean="0">
              <a:effectLst>
                <a:outerShdw blurRad="38100" dist="38100" dir="2700000" algn="tl">
                  <a:srgbClr val="212121"/>
                </a:outerShdw>
              </a:effectLst>
              <a:latin typeface="Tahoma" pitchFamily="34" charset="0"/>
            </a:endParaRPr>
          </a:p>
          <a:p>
            <a:pPr lvl="1">
              <a:lnSpc>
                <a:spcPct val="90000"/>
              </a:lnSpc>
            </a:pPr>
            <a:r>
              <a:rPr lang="en-US" sz="1500" smtClean="0">
                <a:effectLst>
                  <a:outerShdw blurRad="38100" dist="38100" dir="2700000" algn="tl">
                    <a:srgbClr val="212121"/>
                  </a:outerShdw>
                </a:effectLst>
                <a:latin typeface="Tahoma" pitchFamily="34" charset="0"/>
              </a:rPr>
              <a:t>One may also detect "outliers," that is, houses that should really sell for more, given their location and characteristics. </a:t>
            </a:r>
          </a:p>
          <a:p>
            <a:pPr>
              <a:lnSpc>
                <a:spcPct val="60000"/>
              </a:lnSpc>
            </a:pPr>
            <a:endParaRPr lang="en-US" sz="1900" smtClean="0">
              <a:effectLst>
                <a:outerShdw blurRad="38100" dist="38100" dir="2700000" algn="tl">
                  <a:srgbClr val="212121"/>
                </a:outerShdw>
              </a:effectLst>
              <a:latin typeface="Tahoma" pitchFamily="34" charset="0"/>
            </a:endParaRPr>
          </a:p>
          <a:p>
            <a:pPr>
              <a:lnSpc>
                <a:spcPct val="60000"/>
              </a:lnSpc>
            </a:pPr>
            <a:r>
              <a:rPr lang="en-US" sz="1900" smtClean="0">
                <a:effectLst>
                  <a:outerShdw blurRad="38100" dist="38100" dir="2700000" algn="tl">
                    <a:srgbClr val="212121"/>
                  </a:outerShdw>
                </a:effectLst>
                <a:latin typeface="Tahoma" pitchFamily="34" charset="0"/>
              </a:rPr>
              <a:t>Example is of a </a:t>
            </a:r>
            <a:r>
              <a:rPr lang="ja-JP" altLang="en-US" sz="1900" smtClean="0">
                <a:effectLst>
                  <a:outerShdw blurRad="38100" dist="38100" dir="2700000" algn="tl">
                    <a:srgbClr val="212121"/>
                  </a:outerShdw>
                </a:effectLst>
                <a:latin typeface="Tahoma" pitchFamily="34" charset="0"/>
              </a:rPr>
              <a:t>“</a:t>
            </a:r>
            <a:r>
              <a:rPr lang="en-US" altLang="ja-JP" sz="1900" smtClean="0">
                <a:effectLst>
                  <a:outerShdw blurRad="38100" dist="38100" dir="2700000" algn="tl">
                    <a:srgbClr val="212121"/>
                  </a:outerShdw>
                </a:effectLst>
                <a:latin typeface="Tahoma" pitchFamily="34" charset="0"/>
              </a:rPr>
              <a:t>hedonic price index.</a:t>
            </a:r>
            <a:r>
              <a:rPr lang="ja-JP" altLang="en-US" sz="1900" smtClean="0">
                <a:effectLst>
                  <a:outerShdw blurRad="38100" dist="38100" dir="2700000" algn="tl">
                    <a:srgbClr val="212121"/>
                  </a:outerShdw>
                </a:effectLst>
                <a:latin typeface="Tahoma" pitchFamily="34" charset="0"/>
              </a:rPr>
              <a:t>”</a:t>
            </a:r>
            <a:endParaRPr lang="en-US" altLang="ja-JP" sz="1900" smtClean="0">
              <a:effectLst>
                <a:outerShdw blurRad="38100" dist="38100" dir="2700000" algn="tl">
                  <a:srgbClr val="212121"/>
                </a:outerShdw>
              </a:effectLst>
              <a:latin typeface="Tahoma" pitchFamily="34" charset="0"/>
            </a:endParaRPr>
          </a:p>
          <a:p>
            <a:pPr>
              <a:lnSpc>
                <a:spcPct val="60000"/>
              </a:lnSpc>
            </a:pPr>
            <a:endParaRPr lang="en-US" sz="1900" smtClean="0">
              <a:effectLst>
                <a:outerShdw blurRad="38100" dist="38100" dir="2700000" algn="tl">
                  <a:srgbClr val="212121"/>
                </a:outerShdw>
              </a:effectLst>
              <a:latin typeface="Tahoma" pitchFamily="34" charset="0"/>
            </a:endParaRPr>
          </a:p>
        </p:txBody>
      </p:sp>
      <p:sp>
        <p:nvSpPr>
          <p:cNvPr id="4" name="Slide Number Placeholder 5"/>
          <p:cNvSpPr>
            <a:spLocks noGrp="1"/>
          </p:cNvSpPr>
          <p:nvPr>
            <p:ph type="sldNum" sz="quarter" idx="12"/>
          </p:nvPr>
        </p:nvSpPr>
        <p:spPr/>
        <p:txBody>
          <a:bodyPr/>
          <a:lstStyle/>
          <a:p>
            <a:fld id="{833915CB-70D0-4F06-BAE8-7568510B4503}" type="slidenum">
              <a:rPr lang="en-US" sz="1400">
                <a:solidFill>
                  <a:schemeClr val="tx1"/>
                </a:solidFill>
                <a:latin typeface="Arial" pitchFamily="34" charset="0"/>
              </a:rPr>
              <a:pPr/>
              <a:t>25</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533400" y="5334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Factor Analysis</a:t>
            </a:r>
            <a:r>
              <a:rPr lang="en-US" sz="4300" smtClean="0">
                <a:effectLst>
                  <a:outerShdw blurRad="38100" dist="38100" dir="2700000" algn="tl">
                    <a:srgbClr val="212121"/>
                  </a:outerShdw>
                </a:effectLst>
                <a:latin typeface="Tahoma" pitchFamily="34" charset="0"/>
              </a:rPr>
              <a:t> </a:t>
            </a:r>
            <a:br>
              <a:rPr lang="en-US" sz="4300" smtClean="0">
                <a:effectLst>
                  <a:outerShdw blurRad="38100" dist="38100" dir="2700000" algn="tl">
                    <a:srgbClr val="212121"/>
                  </a:outerShdw>
                </a:effectLst>
                <a:latin typeface="Tahoma" pitchFamily="34" charset="0"/>
              </a:rPr>
            </a:br>
            <a:endParaRPr lang="en-US" sz="4300" smtClean="0">
              <a:effectLst>
                <a:outerShdw blurRad="38100" dist="38100" dir="2700000" algn="tl">
                  <a:srgbClr val="212121"/>
                </a:outerShdw>
              </a:effectLst>
              <a:latin typeface="Tahoma" pitchFamily="34" charset="0"/>
            </a:endParaRPr>
          </a:p>
        </p:txBody>
      </p:sp>
      <p:sp>
        <p:nvSpPr>
          <p:cNvPr id="61443" name="Rectangle 3"/>
          <p:cNvSpPr>
            <a:spLocks noGrp="1" noChangeArrowheads="1"/>
          </p:cNvSpPr>
          <p:nvPr>
            <p:ph idx="1"/>
          </p:nvPr>
        </p:nvSpPr>
        <p:spPr>
          <a:xfrm>
            <a:off x="457200" y="1295400"/>
            <a:ext cx="8458200" cy="4876800"/>
          </a:xfrm>
        </p:spPr>
        <p:txBody>
          <a:bodyPr wrap="square" numCol="1" anchor="t" anchorCtr="0" compatLnSpc="1">
            <a:prstTxWarp prst="textNoShape">
              <a:avLst/>
            </a:prstTxWarp>
          </a:bodyPr>
          <a:lstStyle/>
          <a:p>
            <a:pPr>
              <a:lnSpc>
                <a:spcPct val="80000"/>
              </a:lnSpc>
              <a:buFontTx/>
              <a:buNone/>
            </a:pPr>
            <a:r>
              <a:rPr lang="en-US" sz="2600" smtClean="0">
                <a:effectLst>
                  <a:outerShdw blurRad="38100" dist="38100" dir="2700000" algn="tl">
                    <a:srgbClr val="212121"/>
                  </a:outerShdw>
                </a:effectLst>
                <a:latin typeface="Tahoma" pitchFamily="34" charset="0"/>
              </a:rPr>
              <a:t>	The main applications of factor analytic techniques are:</a:t>
            </a:r>
          </a:p>
          <a:p>
            <a:pPr>
              <a:lnSpc>
                <a:spcPct val="80000"/>
              </a:lnSpc>
              <a:buFontTx/>
              <a:buNone/>
            </a:pPr>
            <a:endParaRPr lang="en-US" sz="1800" smtClean="0">
              <a:effectLst>
                <a:outerShdw blurRad="38100" dist="38100" dir="2700000" algn="tl">
                  <a:srgbClr val="212121"/>
                </a:outerShdw>
              </a:effectLst>
              <a:latin typeface="Tahoma" pitchFamily="34" charset="0"/>
            </a:endParaRPr>
          </a:p>
          <a:p>
            <a:pPr lvl="2">
              <a:lnSpc>
                <a:spcPct val="80000"/>
              </a:lnSpc>
            </a:pPr>
            <a:r>
              <a:rPr lang="en-US" sz="2200" smtClean="0">
                <a:effectLst>
                  <a:outerShdw blurRad="38100" dist="38100" dir="2700000" algn="tl">
                    <a:srgbClr val="212121"/>
                  </a:outerShdw>
                </a:effectLst>
                <a:latin typeface="Tahoma" pitchFamily="34" charset="0"/>
              </a:rPr>
              <a:t>to </a:t>
            </a:r>
            <a:r>
              <a:rPr lang="en-US" sz="2200" i="1" smtClean="0">
                <a:solidFill>
                  <a:schemeClr val="hlink"/>
                </a:solidFill>
                <a:effectLst>
                  <a:outerShdw blurRad="38100" dist="38100" dir="2700000" algn="tl">
                    <a:srgbClr val="FFFFFF"/>
                  </a:outerShdw>
                </a:effectLst>
                <a:latin typeface="Tahoma" pitchFamily="34" charset="0"/>
              </a:rPr>
              <a:t>reduce</a:t>
            </a:r>
            <a:r>
              <a:rPr lang="en-US" sz="2200" smtClean="0">
                <a:effectLst>
                  <a:outerShdw blurRad="38100" dist="38100" dir="2700000" algn="tl">
                    <a:srgbClr val="212121"/>
                  </a:outerShdw>
                </a:effectLst>
                <a:latin typeface="Tahoma" pitchFamily="34" charset="0"/>
              </a:rPr>
              <a:t> the number of variables and</a:t>
            </a:r>
          </a:p>
          <a:p>
            <a:pPr>
              <a:lnSpc>
                <a:spcPct val="80000"/>
              </a:lnSpc>
              <a:buFontTx/>
              <a:buNone/>
            </a:pPr>
            <a:endParaRPr lang="en-US" sz="1800" smtClean="0">
              <a:effectLst>
                <a:outerShdw blurRad="38100" dist="38100" dir="2700000" algn="tl">
                  <a:srgbClr val="212121"/>
                </a:outerShdw>
              </a:effectLst>
              <a:latin typeface="Tahoma" pitchFamily="34" charset="0"/>
            </a:endParaRPr>
          </a:p>
          <a:p>
            <a:pPr lvl="2">
              <a:lnSpc>
                <a:spcPct val="80000"/>
              </a:lnSpc>
            </a:pPr>
            <a:r>
              <a:rPr lang="en-US" sz="2200" smtClean="0">
                <a:effectLst>
                  <a:outerShdw blurRad="38100" dist="38100" dir="2700000" algn="tl">
                    <a:srgbClr val="212121"/>
                  </a:outerShdw>
                </a:effectLst>
                <a:latin typeface="Tahoma" pitchFamily="34" charset="0"/>
              </a:rPr>
              <a:t>to </a:t>
            </a:r>
            <a:r>
              <a:rPr lang="en-US" sz="2200" i="1" smtClean="0">
                <a:solidFill>
                  <a:schemeClr val="hlink"/>
                </a:solidFill>
                <a:effectLst>
                  <a:outerShdw blurRad="38100" dist="38100" dir="2700000" algn="tl">
                    <a:srgbClr val="FFFFFF"/>
                  </a:outerShdw>
                </a:effectLst>
                <a:latin typeface="Tahoma" pitchFamily="34" charset="0"/>
              </a:rPr>
              <a:t>detect structure</a:t>
            </a:r>
            <a:r>
              <a:rPr lang="en-US" sz="2200" smtClean="0">
                <a:effectLst>
                  <a:outerShdw blurRad="38100" dist="38100" dir="2700000" algn="tl">
                    <a:srgbClr val="212121"/>
                  </a:outerShdw>
                </a:effectLst>
                <a:latin typeface="Tahoma" pitchFamily="34" charset="0"/>
              </a:rPr>
              <a:t> in the relationships between variables, that is to </a:t>
            </a:r>
            <a:r>
              <a:rPr lang="en-US" sz="2200" i="1" smtClean="0">
                <a:solidFill>
                  <a:schemeClr val="hlink"/>
                </a:solidFill>
                <a:effectLst>
                  <a:outerShdw blurRad="38100" dist="38100" dir="2700000" algn="tl">
                    <a:srgbClr val="FFFFFF"/>
                  </a:outerShdw>
                </a:effectLst>
                <a:latin typeface="Tahoma" pitchFamily="34" charset="0"/>
              </a:rPr>
              <a:t>classify variables</a:t>
            </a:r>
            <a:r>
              <a:rPr lang="en-US" sz="2200" smtClean="0">
                <a:effectLst>
                  <a:outerShdw blurRad="38100" dist="38100" dir="2700000" algn="tl">
                    <a:srgbClr val="212121"/>
                  </a:outerShdw>
                </a:effectLst>
                <a:latin typeface="Tahoma" pitchFamily="34" charset="0"/>
              </a:rPr>
              <a:t>.</a:t>
            </a:r>
          </a:p>
          <a:p>
            <a:pPr>
              <a:lnSpc>
                <a:spcPct val="80000"/>
              </a:lnSpc>
              <a:buFontTx/>
              <a:buNone/>
            </a:pPr>
            <a:endParaRPr lang="en-US" sz="1800" smtClean="0">
              <a:effectLst>
                <a:outerShdw blurRad="38100" dist="38100" dir="2700000" algn="tl">
                  <a:srgbClr val="212121"/>
                </a:outerShdw>
              </a:effectLst>
              <a:latin typeface="Tahoma" pitchFamily="34" charset="0"/>
            </a:endParaRPr>
          </a:p>
          <a:p>
            <a:pPr>
              <a:lnSpc>
                <a:spcPct val="80000"/>
              </a:lnSpc>
              <a:buFontTx/>
              <a:buNone/>
            </a:pPr>
            <a:r>
              <a:rPr lang="en-US" sz="2600" smtClean="0">
                <a:effectLst>
                  <a:outerShdw blurRad="38100" dist="38100" dir="2700000" algn="tl">
                    <a:srgbClr val="212121"/>
                  </a:outerShdw>
                </a:effectLst>
                <a:latin typeface="Tahoma" pitchFamily="34" charset="0"/>
              </a:rPr>
              <a:t>	factor analysis is a data reduction or structure detection method.</a:t>
            </a:r>
          </a:p>
          <a:p>
            <a:pPr>
              <a:lnSpc>
                <a:spcPct val="80000"/>
              </a:lnSpc>
              <a:buFontTx/>
              <a:buNone/>
            </a:pPr>
            <a:r>
              <a:rPr lang="en-US" sz="1800" smtClean="0">
                <a:effectLst>
                  <a:outerShdw blurRad="38100" dist="38100" dir="2700000" algn="tl">
                    <a:srgbClr val="212121"/>
                  </a:outerShdw>
                </a:effectLst>
                <a:latin typeface="Tahoma" pitchFamily="34" charset="0"/>
              </a:rPr>
              <a:t> 	</a:t>
            </a:r>
          </a:p>
        </p:txBody>
      </p:sp>
      <p:sp>
        <p:nvSpPr>
          <p:cNvPr id="4" name="Slide Number Placeholder 5"/>
          <p:cNvSpPr>
            <a:spLocks noGrp="1"/>
          </p:cNvSpPr>
          <p:nvPr>
            <p:ph type="sldNum" sz="quarter" idx="12"/>
          </p:nvPr>
        </p:nvSpPr>
        <p:spPr/>
        <p:txBody>
          <a:bodyPr/>
          <a:lstStyle/>
          <a:p>
            <a:fld id="{E669E2A2-1FE5-47E5-B712-BB5A77EDE50E}" type="slidenum">
              <a:rPr lang="en-US" sz="1400">
                <a:solidFill>
                  <a:schemeClr val="tx1"/>
                </a:solidFill>
                <a:latin typeface="Arial" pitchFamily="34" charset="0"/>
              </a:rPr>
              <a:pPr/>
              <a:t>26</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09600" y="533400"/>
            <a:ext cx="7696200" cy="1219200"/>
          </a:xfrm>
        </p:spPr>
        <p:txBody>
          <a:bodyPr wrap="square" numCol="1" compatLnSpc="1">
            <a:prstTxWarp prst="textNoShape">
              <a:avLst/>
            </a:prstTxWarp>
          </a:bodyPr>
          <a:lstStyle/>
          <a:p>
            <a:r>
              <a:rPr lang="en-US" sz="3600" i="1" smtClean="0">
                <a:effectLst>
                  <a:outerShdw blurRad="38100" dist="38100" dir="2700000" algn="tl">
                    <a:srgbClr val="212121"/>
                  </a:outerShdw>
                </a:effectLst>
                <a:latin typeface="Tahoma" pitchFamily="34" charset="0"/>
              </a:rPr>
              <a:t>Check this out!</a:t>
            </a:r>
          </a:p>
        </p:txBody>
      </p:sp>
      <p:sp>
        <p:nvSpPr>
          <p:cNvPr id="57347" name="Rectangle 3"/>
          <p:cNvSpPr>
            <a:spLocks noGrp="1" noChangeArrowheads="1"/>
          </p:cNvSpPr>
          <p:nvPr>
            <p:ph idx="1"/>
          </p:nvPr>
        </p:nvSpPr>
        <p:spPr>
          <a:xfrm>
            <a:off x="533400" y="2362200"/>
            <a:ext cx="7772400" cy="1143000"/>
          </a:xfrm>
        </p:spPr>
        <p:txBody>
          <a:bodyPr/>
          <a:lstStyle/>
          <a:p>
            <a:pPr algn="ctr" fontAlgn="auto">
              <a:spcAft>
                <a:spcPts val="0"/>
              </a:spcAft>
              <a:buFontTx/>
              <a:buNone/>
              <a:defRPr/>
            </a:pPr>
            <a:r>
              <a:rPr lang="en-US" sz="3200" b="1" dirty="0">
                <a:latin typeface="Tahoma" charset="0"/>
                <a:ea typeface="ＭＳ Ｐゴシック" charset="0"/>
                <a:cs typeface="ＭＳ Ｐゴシック" charset="0"/>
                <a:hlinkClick r:id="rId3"/>
              </a:rPr>
              <a:t>Electronic Statistics Textbook</a:t>
            </a:r>
            <a:r>
              <a:rPr lang="en-US" sz="3200" dirty="0">
                <a:latin typeface="Tahoma" charset="0"/>
                <a:ea typeface="ＭＳ Ｐゴシック" charset="0"/>
                <a:cs typeface="ＭＳ Ｐゴシック" charset="0"/>
              </a:rPr>
              <a:t> </a:t>
            </a:r>
          </a:p>
          <a:p>
            <a:pPr fontAlgn="auto">
              <a:spcAft>
                <a:spcPts val="0"/>
              </a:spcAft>
              <a:defRPr/>
            </a:pPr>
            <a:endParaRPr lang="en-US" dirty="0">
              <a:latin typeface="Tahoma" charset="0"/>
              <a:ea typeface="ＭＳ Ｐゴシック" charset="0"/>
              <a:cs typeface="ＭＳ Ｐゴシック" charset="0"/>
            </a:endParaRPr>
          </a:p>
        </p:txBody>
      </p:sp>
      <p:sp>
        <p:nvSpPr>
          <p:cNvPr id="5" name="Slide Number Placeholder 5"/>
          <p:cNvSpPr>
            <a:spLocks noGrp="1"/>
          </p:cNvSpPr>
          <p:nvPr>
            <p:ph type="sldNum" sz="quarter" idx="12"/>
          </p:nvPr>
        </p:nvSpPr>
        <p:spPr/>
        <p:txBody>
          <a:bodyPr/>
          <a:lstStyle/>
          <a:p>
            <a:fld id="{4ACCE0EE-36FB-45EA-9FF5-73FCD71478BA}" type="slidenum">
              <a:rPr lang="en-US" sz="1400">
                <a:solidFill>
                  <a:schemeClr val="tx1"/>
                </a:solidFill>
                <a:latin typeface="Arial" pitchFamily="34" charset="0"/>
              </a:rPr>
              <a:pPr/>
              <a:t>3</a:t>
            </a:fld>
            <a:endParaRPr lang="en-US" sz="1400">
              <a:solidFill>
                <a:schemeClr val="tx1"/>
              </a:solidFill>
              <a:latin typeface="Arial" pitchFamily="34" charset="0"/>
            </a:endParaRPr>
          </a:p>
        </p:txBody>
      </p:sp>
      <p:sp>
        <p:nvSpPr>
          <p:cNvPr id="8196" name="Text Box 4"/>
          <p:cNvSpPr txBox="1">
            <a:spLocks noChangeArrowheads="1"/>
          </p:cNvSpPr>
          <p:nvPr/>
        </p:nvSpPr>
        <p:spPr bwMode="auto">
          <a:xfrm>
            <a:off x="304800" y="4114800"/>
            <a:ext cx="8534400" cy="1446213"/>
          </a:xfrm>
          <a:prstGeom prst="rect">
            <a:avLst/>
          </a:prstGeom>
          <a:noFill/>
          <a:ln w="9525">
            <a:noFill/>
            <a:miter lim="800000"/>
            <a:headEnd/>
            <a:tailEnd/>
          </a:ln>
        </p:spPr>
        <p:txBody>
          <a:bodyPr>
            <a:spAutoFit/>
          </a:bodyPr>
          <a:lstStyle/>
          <a:p>
            <a:pPr algn="ctr">
              <a:spcBef>
                <a:spcPct val="50000"/>
              </a:spcBef>
            </a:pPr>
            <a:r>
              <a:rPr lang="en-US" sz="1600"/>
              <a:t>Much of the content of this lecture is drawn from this source.</a:t>
            </a:r>
          </a:p>
          <a:p>
            <a:pPr algn="ctr">
              <a:spcBef>
                <a:spcPct val="50000"/>
              </a:spcBef>
            </a:pPr>
            <a:endParaRPr lang="en-US" sz="1600"/>
          </a:p>
          <a:p>
            <a:pPr algn="ctr">
              <a:spcBef>
                <a:spcPct val="50000"/>
              </a:spcBef>
            </a:pPr>
            <a:r>
              <a:rPr lang="en-US" sz="1600"/>
              <a:t>StatSoft, Inc. (2008). Electronic Statistics Textbook. Tulsa, OK: StatSoft.  </a:t>
            </a:r>
          </a:p>
          <a:p>
            <a:pPr algn="ctr">
              <a:spcBef>
                <a:spcPct val="50000"/>
              </a:spcBef>
            </a:pPr>
            <a:r>
              <a:rPr lang="en-US" sz="1600"/>
              <a:t>http://www.statsoft.com/textbook/stathome.html. </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7031E6-4266-45CA-A5E4-3B6D95102CAA}" type="slidenum">
              <a:rPr lang="en-US" sz="1400">
                <a:solidFill>
                  <a:schemeClr val="tx1"/>
                </a:solidFill>
                <a:latin typeface="Arial" pitchFamily="34" charset="0"/>
              </a:rPr>
              <a:pPr/>
              <a:t>4</a:t>
            </a:fld>
            <a:endParaRPr lang="en-US" sz="1400">
              <a:solidFill>
                <a:schemeClr val="tx1"/>
              </a:solidFill>
              <a:latin typeface="Arial" pitchFamily="34" charset="0"/>
            </a:endParaRPr>
          </a:p>
        </p:txBody>
      </p:sp>
      <p:pic>
        <p:nvPicPr>
          <p:cNvPr id="10242" name="Picture 2"/>
          <p:cNvPicPr>
            <a:picLocks noChangeAspect="1" noChangeArrowheads="1"/>
          </p:cNvPicPr>
          <p:nvPr/>
        </p:nvPicPr>
        <p:blipFill>
          <a:blip r:embed="rId3" cstate="print"/>
          <a:srcRect/>
          <a:stretch>
            <a:fillRect/>
          </a:stretch>
        </p:blipFill>
        <p:spPr bwMode="auto">
          <a:xfrm>
            <a:off x="457200" y="1752600"/>
            <a:ext cx="7935913" cy="4267200"/>
          </a:xfrm>
          <a:prstGeom prst="rect">
            <a:avLst/>
          </a:prstGeom>
          <a:noFill/>
          <a:ln w="9525">
            <a:noFill/>
            <a:miter lim="800000"/>
            <a:headEnd/>
            <a:tailEnd/>
          </a:ln>
        </p:spPr>
      </p:pic>
      <p:sp>
        <p:nvSpPr>
          <p:cNvPr id="4" name="TextBox 3"/>
          <p:cNvSpPr txBox="1"/>
          <p:nvPr/>
        </p:nvSpPr>
        <p:spPr>
          <a:xfrm>
            <a:off x="838200" y="533400"/>
            <a:ext cx="7239000" cy="584200"/>
          </a:xfrm>
          <a:prstGeom prst="rect">
            <a:avLst/>
          </a:prstGeom>
          <a:noFill/>
        </p:spPr>
        <p:txBody>
          <a:bodyPr>
            <a:spAutoFit/>
          </a:bodyPr>
          <a:lstStyle/>
          <a:p>
            <a:pPr algn="ctr">
              <a:defRPr/>
            </a:pPr>
            <a:r>
              <a:rPr lang="en-US" sz="3200" dirty="0">
                <a:latin typeface="Tahoma"/>
                <a:ea typeface="+mn-ea"/>
                <a:cs typeface="Tahoma"/>
              </a:rPr>
              <a:t>The Normal Distribution</a:t>
            </a: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200" smtClean="0">
                <a:effectLst>
                  <a:outerShdw blurRad="38100" dist="38100" dir="2700000" algn="tl">
                    <a:srgbClr val="212121"/>
                  </a:outerShdw>
                </a:effectLst>
                <a:latin typeface="Tahoma" pitchFamily="34" charset="0"/>
              </a:rPr>
              <a:t>Parametric Versus </a:t>
            </a:r>
            <a:br>
              <a:rPr lang="en-US" sz="3200" smtClean="0">
                <a:effectLst>
                  <a:outerShdw blurRad="38100" dist="38100" dir="2700000" algn="tl">
                    <a:srgbClr val="212121"/>
                  </a:outerShdw>
                </a:effectLst>
                <a:latin typeface="Tahoma" pitchFamily="34" charset="0"/>
              </a:rPr>
            </a:br>
            <a:r>
              <a:rPr lang="en-US" sz="3200" smtClean="0">
                <a:effectLst>
                  <a:outerShdw blurRad="38100" dist="38100" dir="2700000" algn="tl">
                    <a:srgbClr val="212121"/>
                  </a:outerShdw>
                </a:effectLst>
                <a:latin typeface="Tahoma" pitchFamily="34" charset="0"/>
              </a:rPr>
              <a:t>Nonparametric Statisti</a:t>
            </a:r>
            <a:r>
              <a:rPr lang="en-US" sz="3600" smtClean="0">
                <a:effectLst>
                  <a:outerShdw blurRad="38100" dist="38100" dir="2700000" algn="tl">
                    <a:srgbClr val="212121"/>
                  </a:outerShdw>
                </a:effectLst>
                <a:latin typeface="Tahoma" pitchFamily="34" charset="0"/>
              </a:rPr>
              <a:t>cs</a:t>
            </a:r>
          </a:p>
        </p:txBody>
      </p:sp>
      <p:sp>
        <p:nvSpPr>
          <p:cNvPr id="1027" name="Rectangle 3"/>
          <p:cNvSpPr>
            <a:spLocks noGrp="1" noChangeArrowheads="1"/>
          </p:cNvSpPr>
          <p:nvPr>
            <p:ph idx="1"/>
          </p:nvPr>
        </p:nvSpPr>
        <p:spPr>
          <a:xfrm>
            <a:off x="685800" y="2438400"/>
            <a:ext cx="7772400" cy="3810000"/>
          </a:xfrm>
        </p:spPr>
        <p:txBody>
          <a:bodyPr wrap="square" numCol="1" anchor="t" anchorCtr="0" compatLnSpc="1">
            <a:prstTxWarp prst="textNoShape">
              <a:avLst/>
            </a:prstTxWarp>
          </a:bodyPr>
          <a:lstStyle/>
          <a:p>
            <a:pPr>
              <a:buFontTx/>
              <a:buNone/>
            </a:pPr>
            <a:r>
              <a:rPr lang="en-US" smtClean="0">
                <a:effectLst>
                  <a:outerShdw blurRad="38100" dist="38100" dir="2700000" algn="tl">
                    <a:srgbClr val="212121"/>
                  </a:outerShdw>
                </a:effectLst>
                <a:latin typeface="Tahoma" pitchFamily="34" charset="0"/>
              </a:rPr>
              <a:t>	Parametric statistical tests require that: </a:t>
            </a:r>
          </a:p>
          <a:p>
            <a:pPr>
              <a:buFontTx/>
              <a:buNone/>
            </a:pPr>
            <a:r>
              <a:rPr lang="en-US" smtClean="0">
                <a:effectLst>
                  <a:outerShdw blurRad="38100" dist="38100" dir="2700000" algn="tl">
                    <a:srgbClr val="212121"/>
                  </a:outerShdw>
                </a:effectLst>
                <a:latin typeface="Tahoma" pitchFamily="34" charset="0"/>
              </a:rPr>
              <a:t>	we have a basic knowledge of the underlying distribution of a variable, then we can make predictions about how, in repeated samples of equal size, a particular statistic will "behave," that is, how it is distributed.</a:t>
            </a:r>
          </a:p>
        </p:txBody>
      </p:sp>
      <p:sp>
        <p:nvSpPr>
          <p:cNvPr id="4" name="Slide Number Placeholder 5"/>
          <p:cNvSpPr>
            <a:spLocks noGrp="1"/>
          </p:cNvSpPr>
          <p:nvPr>
            <p:ph type="sldNum" sz="quarter" idx="12"/>
          </p:nvPr>
        </p:nvSpPr>
        <p:spPr/>
        <p:txBody>
          <a:bodyPr/>
          <a:lstStyle/>
          <a:p>
            <a:fld id="{8BD1D286-0BF2-4008-8598-340AC0172BDC}" type="slidenum">
              <a:rPr lang="en-US" sz="1400">
                <a:solidFill>
                  <a:schemeClr val="tx1"/>
                </a:solidFill>
                <a:latin typeface="Arial" pitchFamily="34" charset="0"/>
              </a:rPr>
              <a:pPr/>
              <a:t>5</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Parametric Versus Nonparametric Statistics</a:t>
            </a:r>
          </a:p>
        </p:txBody>
      </p:sp>
      <p:sp>
        <p:nvSpPr>
          <p:cNvPr id="62467" name="Rectangle 3"/>
          <p:cNvSpPr>
            <a:spLocks noGrp="1" noChangeArrowheads="1"/>
          </p:cNvSpPr>
          <p:nvPr>
            <p:ph idx="1"/>
          </p:nvPr>
        </p:nvSpPr>
        <p:spPr>
          <a:xfrm>
            <a:off x="228600" y="2438400"/>
            <a:ext cx="8305800" cy="3886200"/>
          </a:xfrm>
        </p:spPr>
        <p:txBody>
          <a:bodyPr wrap="square" numCol="1" anchor="t" anchorCtr="0" compatLnSpc="1">
            <a:prstTxWarp prst="textNoShape">
              <a:avLst/>
            </a:prstTxWarp>
          </a:bodyPr>
          <a:lstStyle/>
          <a:p>
            <a:pPr>
              <a:lnSpc>
                <a:spcPct val="80000"/>
              </a:lnSpc>
              <a:buFontTx/>
              <a:buNone/>
            </a:pPr>
            <a:r>
              <a:rPr lang="en-US" sz="2400" smtClean="0">
                <a:effectLst>
                  <a:outerShdw blurRad="38100" dist="38100" dir="2700000" algn="tl">
                    <a:srgbClr val="212121"/>
                  </a:outerShdw>
                </a:effectLst>
                <a:latin typeface="Tahoma" pitchFamily="34" charset="0"/>
              </a:rPr>
              <a:t>	For example, if we draw 100 random samples of 100 adults each from the general population, and compute the mean height in each sample, then the distribution of the standardized means across samples will likely approximate the normal distribution (to be precise, Student's </a:t>
            </a:r>
            <a:r>
              <a:rPr lang="en-US" sz="2400" i="1" smtClean="0">
                <a:effectLst>
                  <a:outerShdw blurRad="38100" dist="38100" dir="2700000" algn="tl">
                    <a:srgbClr val="212121"/>
                  </a:outerShdw>
                </a:effectLst>
                <a:latin typeface="Tahoma" pitchFamily="34" charset="0"/>
              </a:rPr>
              <a:t>t</a:t>
            </a:r>
            <a:r>
              <a:rPr lang="en-US" sz="2400" smtClean="0">
                <a:effectLst>
                  <a:outerShdw blurRad="38100" dist="38100" dir="2700000" algn="tl">
                    <a:srgbClr val="212121"/>
                  </a:outerShdw>
                </a:effectLst>
                <a:latin typeface="Tahoma" pitchFamily="34" charset="0"/>
              </a:rPr>
              <a:t> distribution with 99 degrees of freedom). Now imagine that we take an additional sample in a particular city where we suspect that people are taller than the average population. If the mean height in that sample falls outside the upper 95% tail area of the </a:t>
            </a:r>
            <a:r>
              <a:rPr lang="en-US" sz="2400" i="1" smtClean="0">
                <a:effectLst>
                  <a:outerShdw blurRad="38100" dist="38100" dir="2700000" algn="tl">
                    <a:srgbClr val="212121"/>
                  </a:outerShdw>
                </a:effectLst>
                <a:latin typeface="Tahoma" pitchFamily="34" charset="0"/>
              </a:rPr>
              <a:t>t</a:t>
            </a:r>
            <a:r>
              <a:rPr lang="en-US" sz="2400" smtClean="0">
                <a:effectLst>
                  <a:outerShdw blurRad="38100" dist="38100" dir="2700000" algn="tl">
                    <a:srgbClr val="212121"/>
                  </a:outerShdw>
                </a:effectLst>
                <a:latin typeface="Tahoma" pitchFamily="34" charset="0"/>
              </a:rPr>
              <a:t> distribution then we conclude that, indeed, the people of this city are taller than the average population.</a:t>
            </a:r>
            <a:endParaRPr lang="en-US" sz="2400" b="1" smtClean="0">
              <a:effectLst>
                <a:outerShdw blurRad="38100" dist="38100" dir="2700000" algn="tl">
                  <a:srgbClr val="212121"/>
                </a:outerShdw>
              </a:effectLst>
              <a:latin typeface="Tahoma" pitchFamily="34" charset="0"/>
            </a:endParaRPr>
          </a:p>
          <a:p>
            <a:pPr>
              <a:lnSpc>
                <a:spcPct val="80000"/>
              </a:lnSpc>
              <a:buFontTx/>
              <a:buNone/>
            </a:pPr>
            <a:endParaRPr lang="en-US" sz="2400" smtClean="0">
              <a:effectLst>
                <a:outerShdw blurRad="38100" dist="38100" dir="2700000" algn="tl">
                  <a:srgbClr val="212121"/>
                </a:outerShdw>
              </a:effectLst>
              <a:latin typeface="Tahoma" pitchFamily="34" charset="0"/>
            </a:endParaRPr>
          </a:p>
        </p:txBody>
      </p:sp>
      <p:sp>
        <p:nvSpPr>
          <p:cNvPr id="4" name="Slide Number Placeholder 5"/>
          <p:cNvSpPr>
            <a:spLocks noGrp="1"/>
          </p:cNvSpPr>
          <p:nvPr>
            <p:ph type="sldNum" sz="quarter" idx="12"/>
          </p:nvPr>
        </p:nvSpPr>
        <p:spPr/>
        <p:txBody>
          <a:bodyPr/>
          <a:lstStyle/>
          <a:p>
            <a:fld id="{AC1912EB-9327-40C2-98AD-9DBD713779E1}" type="slidenum">
              <a:rPr lang="en-US" sz="1400">
                <a:solidFill>
                  <a:schemeClr val="tx1"/>
                </a:solidFill>
                <a:latin typeface="Arial" pitchFamily="34" charset="0"/>
              </a:rPr>
              <a:pPr/>
              <a:t>6</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Parametric Versus Nonparametric Statistics</a:t>
            </a:r>
          </a:p>
        </p:txBody>
      </p:sp>
      <p:sp>
        <p:nvSpPr>
          <p:cNvPr id="63491" name="Rectangle 3"/>
          <p:cNvSpPr>
            <a:spLocks noGrp="1" noChangeArrowheads="1"/>
          </p:cNvSpPr>
          <p:nvPr>
            <p:ph idx="1"/>
          </p:nvPr>
        </p:nvSpPr>
        <p:spPr>
          <a:xfrm>
            <a:off x="685800" y="2438400"/>
            <a:ext cx="8077200" cy="4114800"/>
          </a:xfrm>
        </p:spPr>
        <p:txBody>
          <a:bodyPr wrap="square" numCol="1" anchor="t" anchorCtr="0" compatLnSpc="1">
            <a:prstTxWarp prst="textNoShape">
              <a:avLst/>
            </a:prstTxWarp>
          </a:bodyPr>
          <a:lstStyle/>
          <a:p>
            <a:pPr algn="ctr">
              <a:lnSpc>
                <a:spcPct val="80000"/>
              </a:lnSpc>
              <a:buFontTx/>
              <a:buNone/>
            </a:pPr>
            <a:r>
              <a:rPr lang="en-US" sz="2400" b="1" smtClean="0">
                <a:solidFill>
                  <a:schemeClr val="hlink"/>
                </a:solidFill>
                <a:effectLst>
                  <a:outerShdw blurRad="38100" dist="38100" dir="2700000" algn="tl">
                    <a:srgbClr val="FFFFFF"/>
                  </a:outerShdw>
                </a:effectLst>
                <a:latin typeface="Tahoma" pitchFamily="34" charset="0"/>
              </a:rPr>
              <a:t>Are most variables normally distributed?</a:t>
            </a:r>
          </a:p>
          <a:p>
            <a:pPr>
              <a:lnSpc>
                <a:spcPct val="80000"/>
              </a:lnSpc>
              <a:buFontTx/>
              <a:buNone/>
            </a:pPr>
            <a:r>
              <a:rPr lang="en-US" sz="2400" b="1" smtClean="0">
                <a:effectLst>
                  <a:outerShdw blurRad="38100" dist="38100" dir="2700000" algn="tl">
                    <a:srgbClr val="212121"/>
                  </a:outerShdw>
                </a:effectLst>
                <a:latin typeface="Tahoma" pitchFamily="34" charset="0"/>
              </a:rPr>
              <a:t>	</a:t>
            </a:r>
          </a:p>
          <a:p>
            <a:pPr>
              <a:lnSpc>
                <a:spcPct val="80000"/>
              </a:lnSpc>
              <a:buFontTx/>
              <a:buNone/>
            </a:pPr>
            <a:r>
              <a:rPr lang="en-US" sz="2400" smtClean="0">
                <a:effectLst>
                  <a:outerShdw blurRad="38100" dist="38100" dir="2700000" algn="tl">
                    <a:srgbClr val="212121"/>
                  </a:outerShdw>
                </a:effectLst>
                <a:latin typeface="Tahoma" pitchFamily="34" charset="0"/>
              </a:rPr>
              <a:t>	In the example just given we relied on our knowledge that, in repeated samples of equal size, the standardized means (for height) will be distributed following the </a:t>
            </a:r>
            <a:r>
              <a:rPr lang="en-US" sz="2400" i="1" smtClean="0">
                <a:effectLst>
                  <a:outerShdw blurRad="38100" dist="38100" dir="2700000" algn="tl">
                    <a:srgbClr val="212121"/>
                  </a:outerShdw>
                </a:effectLst>
                <a:latin typeface="Tahoma" pitchFamily="34" charset="0"/>
              </a:rPr>
              <a:t>t</a:t>
            </a:r>
            <a:r>
              <a:rPr lang="en-US" sz="2400" smtClean="0">
                <a:effectLst>
                  <a:outerShdw blurRad="38100" dist="38100" dir="2700000" algn="tl">
                    <a:srgbClr val="212121"/>
                  </a:outerShdw>
                </a:effectLst>
                <a:latin typeface="Tahoma" pitchFamily="34" charset="0"/>
              </a:rPr>
              <a:t> distribution (with a particular mean and variance). However, this will only be true if in the population the variable of interest (height in our example) is normally distributed, that is, if the distribution of people of particular heights follows the normal distribution (the bell-shape distribution). </a:t>
            </a:r>
          </a:p>
          <a:p>
            <a:pPr>
              <a:lnSpc>
                <a:spcPct val="80000"/>
              </a:lnSpc>
              <a:buFontTx/>
              <a:buNone/>
            </a:pPr>
            <a:endParaRPr lang="en-US" sz="2400" smtClean="0">
              <a:effectLst>
                <a:outerShdw blurRad="38100" dist="38100" dir="2700000" algn="tl">
                  <a:srgbClr val="212121"/>
                </a:outerShdw>
              </a:effectLst>
              <a:latin typeface="Tahoma" pitchFamily="34" charset="0"/>
            </a:endParaRPr>
          </a:p>
        </p:txBody>
      </p:sp>
      <p:sp>
        <p:nvSpPr>
          <p:cNvPr id="4" name="Slide Number Placeholder 5"/>
          <p:cNvSpPr>
            <a:spLocks noGrp="1"/>
          </p:cNvSpPr>
          <p:nvPr>
            <p:ph type="sldNum" sz="quarter" idx="12"/>
          </p:nvPr>
        </p:nvSpPr>
        <p:spPr/>
        <p:txBody>
          <a:bodyPr/>
          <a:lstStyle/>
          <a:p>
            <a:fld id="{06D33D69-2A86-4956-AA5A-D610EB9623D7}" type="slidenum">
              <a:rPr lang="en-US" sz="1400">
                <a:solidFill>
                  <a:schemeClr val="tx1"/>
                </a:solidFill>
                <a:latin typeface="Arial" pitchFamily="34" charset="0"/>
              </a:rPr>
              <a:pPr/>
              <a:t>7</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Parametric Versus Nonparametric Statistics</a:t>
            </a:r>
          </a:p>
        </p:txBody>
      </p:sp>
      <p:sp>
        <p:nvSpPr>
          <p:cNvPr id="64515" name="Rectangle 3"/>
          <p:cNvSpPr>
            <a:spLocks noGrp="1" noChangeArrowheads="1"/>
          </p:cNvSpPr>
          <p:nvPr>
            <p:ph idx="1"/>
          </p:nvPr>
        </p:nvSpPr>
        <p:spPr>
          <a:xfrm>
            <a:off x="533400" y="2514600"/>
            <a:ext cx="7772400" cy="3886200"/>
          </a:xfrm>
        </p:spPr>
        <p:txBody>
          <a:bodyPr wrap="square" numCol="1" anchor="t" anchorCtr="0" compatLnSpc="1">
            <a:prstTxWarp prst="textNoShape">
              <a:avLst/>
            </a:prstTxWarp>
          </a:bodyPr>
          <a:lstStyle/>
          <a:p>
            <a:pPr>
              <a:lnSpc>
                <a:spcPct val="90000"/>
              </a:lnSpc>
              <a:buFontTx/>
              <a:buNone/>
            </a:pPr>
            <a:r>
              <a:rPr lang="en-US" sz="2800" smtClean="0">
                <a:effectLst>
                  <a:outerShdw blurRad="38100" dist="38100" dir="2700000" algn="tl">
                    <a:srgbClr val="212121"/>
                  </a:outerShdw>
                </a:effectLst>
                <a:latin typeface="Tahoma" pitchFamily="34" charset="0"/>
              </a:rPr>
              <a:t>	For many variables of interest, we simply do not know for sure that this is the case. For example, is income distributed normally in the population? -- probably not. The incidence rates of rare diseases are not normally distributed in the population, the number of car accidents is also not normally distributed, and neither are very many other variables in which a researcher might be interested. </a:t>
            </a:r>
          </a:p>
          <a:p>
            <a:pPr>
              <a:lnSpc>
                <a:spcPct val="90000"/>
              </a:lnSpc>
              <a:buFontTx/>
              <a:buNone/>
            </a:pPr>
            <a:endParaRPr lang="en-US" sz="2800" smtClean="0">
              <a:effectLst>
                <a:outerShdw blurRad="38100" dist="38100" dir="2700000" algn="tl">
                  <a:srgbClr val="212121"/>
                </a:outerShdw>
              </a:effectLst>
              <a:latin typeface="Tahoma" pitchFamily="34" charset="0"/>
            </a:endParaRPr>
          </a:p>
        </p:txBody>
      </p:sp>
      <p:sp>
        <p:nvSpPr>
          <p:cNvPr id="4" name="Slide Number Placeholder 5"/>
          <p:cNvSpPr>
            <a:spLocks noGrp="1"/>
          </p:cNvSpPr>
          <p:nvPr>
            <p:ph type="sldNum" sz="quarter" idx="12"/>
          </p:nvPr>
        </p:nvSpPr>
        <p:spPr/>
        <p:txBody>
          <a:bodyPr/>
          <a:lstStyle/>
          <a:p>
            <a:fld id="{8952F4EF-BD54-4851-9215-461232EBE57D}" type="slidenum">
              <a:rPr lang="en-US" sz="1400">
                <a:solidFill>
                  <a:schemeClr val="tx1"/>
                </a:solidFill>
                <a:latin typeface="Arial" pitchFamily="34" charset="0"/>
              </a:rPr>
              <a:pPr/>
              <a:t>8</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85800" y="609600"/>
            <a:ext cx="7696200" cy="1219200"/>
          </a:xfrm>
        </p:spPr>
        <p:txBody>
          <a:bodyPr wrap="square" numCol="1" compatLnSpc="1">
            <a:prstTxWarp prst="textNoShape">
              <a:avLst/>
            </a:prstTxWarp>
          </a:bodyPr>
          <a:lstStyle/>
          <a:p>
            <a:r>
              <a:rPr lang="en-US" sz="3600" b="1" smtClean="0">
                <a:effectLst>
                  <a:outerShdw blurRad="38100" dist="38100" dir="2700000" algn="tl">
                    <a:srgbClr val="212121"/>
                  </a:outerShdw>
                </a:effectLst>
                <a:latin typeface="Tahoma" pitchFamily="34" charset="0"/>
              </a:rPr>
              <a:t>Parametric Versus Nonparametric Statistics</a:t>
            </a:r>
          </a:p>
        </p:txBody>
      </p:sp>
      <p:sp>
        <p:nvSpPr>
          <p:cNvPr id="65539" name="Rectangle 3"/>
          <p:cNvSpPr>
            <a:spLocks noGrp="1" noChangeArrowheads="1"/>
          </p:cNvSpPr>
          <p:nvPr>
            <p:ph idx="1"/>
          </p:nvPr>
        </p:nvSpPr>
        <p:spPr>
          <a:xfrm>
            <a:off x="457200" y="2209800"/>
            <a:ext cx="8382000" cy="4343400"/>
          </a:xfrm>
        </p:spPr>
        <p:txBody>
          <a:bodyPr wrap="square" numCol="1" anchor="t" anchorCtr="0" compatLnSpc="1">
            <a:prstTxWarp prst="textNoShape">
              <a:avLst/>
            </a:prstTxWarp>
          </a:bodyPr>
          <a:lstStyle/>
          <a:p>
            <a:pPr algn="ctr">
              <a:lnSpc>
                <a:spcPct val="70000"/>
              </a:lnSpc>
              <a:buFontTx/>
              <a:buNone/>
            </a:pPr>
            <a:r>
              <a:rPr lang="en-US" sz="2800" b="1" smtClean="0">
                <a:solidFill>
                  <a:schemeClr val="hlink"/>
                </a:solidFill>
                <a:effectLst>
                  <a:outerShdw blurRad="38100" dist="38100" dir="2700000" algn="tl">
                    <a:srgbClr val="FFFFFF"/>
                  </a:outerShdw>
                </a:effectLst>
                <a:latin typeface="Tahoma" pitchFamily="34" charset="0"/>
              </a:rPr>
              <a:t>The Issue of Sample Size</a:t>
            </a:r>
            <a:r>
              <a:rPr lang="en-US" sz="2800" b="1" smtClean="0">
                <a:effectLst>
                  <a:outerShdw blurRad="38100" dist="38100" dir="2700000" algn="tl">
                    <a:srgbClr val="212121"/>
                  </a:outerShdw>
                </a:effectLst>
                <a:latin typeface="Tahoma" pitchFamily="34" charset="0"/>
              </a:rPr>
              <a:t>  </a:t>
            </a:r>
          </a:p>
          <a:p>
            <a:pPr algn="ctr">
              <a:lnSpc>
                <a:spcPct val="70000"/>
              </a:lnSpc>
              <a:buFontTx/>
              <a:buNone/>
            </a:pPr>
            <a:endParaRPr lang="en-US" sz="2800" b="1" smtClean="0">
              <a:effectLst>
                <a:outerShdw blurRad="38100" dist="38100" dir="2700000" algn="tl">
                  <a:srgbClr val="212121"/>
                </a:outerShdw>
              </a:effectLst>
              <a:latin typeface="Tahoma" pitchFamily="34" charset="0"/>
            </a:endParaRPr>
          </a:p>
          <a:p>
            <a:pPr>
              <a:lnSpc>
                <a:spcPct val="70000"/>
              </a:lnSpc>
              <a:buFontTx/>
              <a:buNone/>
            </a:pPr>
            <a:r>
              <a:rPr lang="en-US" sz="2800" b="1" smtClean="0">
                <a:effectLst>
                  <a:outerShdw blurRad="38100" dist="38100" dir="2700000" algn="tl">
                    <a:srgbClr val="212121"/>
                  </a:outerShdw>
                </a:effectLst>
                <a:latin typeface="Tahoma" pitchFamily="34" charset="0"/>
              </a:rPr>
              <a:t>	</a:t>
            </a:r>
            <a:r>
              <a:rPr lang="en-US" sz="2800" smtClean="0">
                <a:effectLst>
                  <a:outerShdw blurRad="38100" dist="38100" dir="2700000" algn="tl">
                    <a:srgbClr val="212121"/>
                  </a:outerShdw>
                </a:effectLst>
                <a:latin typeface="Tahoma" pitchFamily="34" charset="0"/>
              </a:rPr>
              <a:t>Another factor that often limits the applicability of tests based on the assumption that the sampling distribution is normal is the size of the sample of data available for the analysis (</a:t>
            </a:r>
            <a:r>
              <a:rPr lang="en-US" sz="2800" i="1" smtClean="0">
                <a:effectLst>
                  <a:outerShdw blurRad="38100" dist="38100" dir="2700000" algn="tl">
                    <a:srgbClr val="212121"/>
                  </a:outerShdw>
                </a:effectLst>
                <a:latin typeface="Tahoma" pitchFamily="34" charset="0"/>
              </a:rPr>
              <a:t>sample size</a:t>
            </a:r>
            <a:r>
              <a:rPr lang="en-US" sz="2800" smtClean="0">
                <a:effectLst>
                  <a:outerShdw blurRad="38100" dist="38100" dir="2700000" algn="tl">
                    <a:srgbClr val="212121"/>
                  </a:outerShdw>
                </a:effectLst>
                <a:latin typeface="Tahoma" pitchFamily="34" charset="0"/>
              </a:rPr>
              <a:t>; </a:t>
            </a:r>
            <a:r>
              <a:rPr lang="en-US" sz="2800" i="1" smtClean="0">
                <a:effectLst>
                  <a:outerShdw blurRad="38100" dist="38100" dir="2700000" algn="tl">
                    <a:srgbClr val="212121"/>
                  </a:outerShdw>
                </a:effectLst>
                <a:latin typeface="Tahoma" pitchFamily="34" charset="0"/>
              </a:rPr>
              <a:t>n</a:t>
            </a:r>
            <a:r>
              <a:rPr lang="en-US" sz="2800" smtClean="0">
                <a:effectLst>
                  <a:outerShdw blurRad="38100" dist="38100" dir="2700000" algn="tl">
                    <a:srgbClr val="212121"/>
                  </a:outerShdw>
                </a:effectLst>
                <a:latin typeface="Tahoma" pitchFamily="34" charset="0"/>
              </a:rPr>
              <a:t>). We can assume that the sampling distribution is normal even if we are not sure that the distribution of the variable in the population is normal, as long as our sample is large enough (e.g., 100 or more observations).</a:t>
            </a:r>
          </a:p>
        </p:txBody>
      </p:sp>
      <p:sp>
        <p:nvSpPr>
          <p:cNvPr id="4" name="Slide Number Placeholder 5"/>
          <p:cNvSpPr>
            <a:spLocks noGrp="1"/>
          </p:cNvSpPr>
          <p:nvPr>
            <p:ph type="sldNum" sz="quarter" idx="12"/>
          </p:nvPr>
        </p:nvSpPr>
        <p:spPr/>
        <p:txBody>
          <a:bodyPr/>
          <a:lstStyle/>
          <a:p>
            <a:fld id="{E60100B5-B0D5-4FF8-83CE-A1A368D0DC27}" type="slidenum">
              <a:rPr lang="en-US" sz="1400">
                <a:solidFill>
                  <a:schemeClr val="tx1"/>
                </a:solidFill>
                <a:latin typeface="Arial" pitchFamily="34" charset="0"/>
              </a:rPr>
              <a:pPr/>
              <a:t>9</a:t>
            </a:fld>
            <a:endParaRPr lang="en-US" sz="1400">
              <a:solidFill>
                <a:schemeClr val="tx1"/>
              </a:solidFill>
              <a:latin typeface="Arial" pitchFamily="34" charset="0"/>
            </a:endParaRPr>
          </a:p>
        </p:txBody>
      </p:sp>
    </p:spTree>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ory">
  <a:themeElements>
    <a:clrScheme name="Story">
      <a:dk1>
        <a:sysClr val="windowText" lastClr="000000"/>
      </a:dk1>
      <a:lt1>
        <a:sysClr val="window" lastClr="FFFFFF"/>
      </a:lt1>
      <a:dk2>
        <a:srgbClr val="212121"/>
      </a:dk2>
      <a:lt2>
        <a:srgbClr val="CDD4D7"/>
      </a:lt2>
      <a:accent1>
        <a:srgbClr val="1D86CD"/>
      </a:accent1>
      <a:accent2>
        <a:srgbClr val="732E9A"/>
      </a:accent2>
      <a:accent3>
        <a:srgbClr val="B50B1B"/>
      </a:accent3>
      <a:accent4>
        <a:srgbClr val="E8950E"/>
      </a:accent4>
      <a:accent5>
        <a:srgbClr val="55992B"/>
      </a:accent5>
      <a:accent6>
        <a:srgbClr val="2C9C89"/>
      </a:accent6>
      <a:hlink>
        <a:srgbClr val="EC4D4D"/>
      </a:hlink>
      <a:folHlink>
        <a:srgbClr val="F8CE8A"/>
      </a:folHlink>
    </a:clrScheme>
    <a:fontScheme name="Story">
      <a:majorFont>
        <a:latin typeface="Calisto MT"/>
        <a:ea typeface=""/>
        <a:cs typeface=""/>
        <a:font script="Jpan" typeface="ＭＳ Ｐ明朝"/>
        <a:font script="Hans" typeface="宋体"/>
        <a:font script="Hant" typeface="新細明體"/>
      </a:majorFont>
      <a:minorFont>
        <a:latin typeface="Calisto MT"/>
        <a:ea typeface=""/>
        <a:cs typeface=""/>
        <a:font script="Jpan" typeface="ＭＳ Ｐ明朝"/>
        <a:font script="Hans" typeface="宋体"/>
        <a:font script="Hant" typeface="新細明體"/>
      </a:minorFont>
    </a:fontScheme>
    <a:fmtScheme name="Story">
      <a:fillStyleLst>
        <a:solidFill>
          <a:schemeClr val="phClr"/>
        </a:solidFill>
        <a:blipFill rotWithShape="1">
          <a:blip xmlns:r="http://schemas.openxmlformats.org/officeDocument/2006/relationships" r:embed="rId1">
            <a:duotone>
              <a:schemeClr val="phClr">
                <a:shade val="10000"/>
                <a:satMod val="150000"/>
                <a:lumMod val="120000"/>
              </a:schemeClr>
              <a:schemeClr val="phClr">
                <a:satMod val="350000"/>
                <a:lumMod val="150000"/>
              </a:schemeClr>
            </a:duotone>
          </a:blip>
          <a:tile tx="0" ty="0" sx="20000" sy="20000" flip="none" algn="ctr"/>
        </a:blipFill>
        <a:gradFill rotWithShape="1">
          <a:gsLst>
            <a:gs pos="0">
              <a:schemeClr val="phClr">
                <a:shade val="20000"/>
                <a:satMod val="130000"/>
              </a:schemeClr>
            </a:gs>
            <a:gs pos="50000">
              <a:schemeClr val="phClr">
                <a:shade val="90000"/>
                <a:satMod val="130000"/>
              </a:schemeClr>
            </a:gs>
            <a:gs pos="100000">
              <a:schemeClr val="phClr">
                <a:shade val="100000"/>
                <a:satMod val="200000"/>
                <a:lumMod val="120000"/>
              </a:schemeClr>
            </a:gs>
          </a:gsLst>
          <a:lin ang="16200000" scaled="0"/>
        </a:gradFill>
      </a:fillStyleLst>
      <a:lnStyleLst>
        <a:ln w="6350" cap="flat" cmpd="sng" algn="ctr">
          <a:solidFill>
            <a:schemeClr val="phClr">
              <a:shade val="95000"/>
              <a:satMod val="105000"/>
            </a:schemeClr>
          </a:solidFill>
          <a:prstDash val="solid"/>
        </a:ln>
        <a:ln w="19050"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outerShdw blurRad="88900" dist="50800" dir="2100000" sx="104000" sy="104000" algn="br" rotWithShape="0">
              <a:srgbClr val="000000">
                <a:alpha val="55000"/>
              </a:srgbClr>
            </a:outerShdw>
          </a:effectLst>
        </a:effectStyle>
        <a:effectStyle>
          <a:effectLst>
            <a:outerShdw blurRad="127000" dist="63500" dir="5400000" sx="103000" sy="103000" rotWithShape="0">
              <a:srgbClr val="000000">
                <a:alpha val="75000"/>
              </a:srgbClr>
            </a:outerShdw>
          </a:effectLst>
          <a:scene3d>
            <a:camera prst="perspectiveFront" fov="3000000"/>
            <a:lightRig rig="balanced" dir="t">
              <a:rot lat="0" lon="0" rev="18000000"/>
            </a:lightRig>
          </a:scene3d>
          <a:sp3d prstMaterial="plastic">
            <a:bevelT w="254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2">
            <a:duotone>
              <a:schemeClr val="phClr">
                <a:shade val="10000"/>
                <a:satMod val="150000"/>
              </a:schemeClr>
              <a:schemeClr val="phClr">
                <a:tint val="60000"/>
                <a:satMod val="40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Story.thmx</Template>
  <TotalTime>932</TotalTime>
  <Words>522</Words>
  <Application>Microsoft Office PowerPoint</Application>
  <PresentationFormat>On-screen Show (4:3)</PresentationFormat>
  <Paragraphs>195</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Tahoma</vt:lpstr>
      <vt:lpstr>MS PGothic</vt:lpstr>
      <vt:lpstr>Arial</vt:lpstr>
      <vt:lpstr>Calisto MT</vt:lpstr>
      <vt:lpstr>Times New Roman</vt:lpstr>
      <vt:lpstr>Story</vt:lpstr>
      <vt:lpstr>Overview of Major Statistical Tools</vt:lpstr>
      <vt:lpstr>Topics to be covered</vt:lpstr>
      <vt:lpstr>Check this out!</vt:lpstr>
      <vt:lpstr>Slide 4</vt:lpstr>
      <vt:lpstr>Parametric Versus  Nonparametric Statistics</vt:lpstr>
      <vt:lpstr>Parametric Versus Nonparametric Statistics</vt:lpstr>
      <vt:lpstr>Parametric Versus Nonparametric Statistics</vt:lpstr>
      <vt:lpstr>Parametric Versus Nonparametric Statistics</vt:lpstr>
      <vt:lpstr>Parametric Versus Nonparametric Statistics</vt:lpstr>
      <vt:lpstr>Parametric Versus Nonparametric Statistics</vt:lpstr>
      <vt:lpstr>Parametric Versus Nonparametric Statistics</vt:lpstr>
      <vt:lpstr>Parametric Versus Nonparametric Statistics</vt:lpstr>
      <vt:lpstr>Parametric Versus Nonparametric Statistics</vt:lpstr>
      <vt:lpstr>Parametric Versus Nonparametric Statistics</vt:lpstr>
      <vt:lpstr>Slide 15</vt:lpstr>
      <vt:lpstr>Correlation</vt:lpstr>
      <vt:lpstr>Slide 17</vt:lpstr>
      <vt:lpstr>Correlational Versus  Experimental Research</vt:lpstr>
      <vt:lpstr>Correlational Versus  Experimental Research</vt:lpstr>
      <vt:lpstr>Correlational Versus  Experimental Research</vt:lpstr>
      <vt:lpstr>Analysis of Variance (ANOVA) </vt:lpstr>
      <vt:lpstr>Why Analysis of Variance?  </vt:lpstr>
      <vt:lpstr>Regression Analysis  </vt:lpstr>
      <vt:lpstr>Regression Analysis  </vt:lpstr>
      <vt:lpstr>Regression Analysis  </vt:lpstr>
      <vt:lpstr>Factor Analysis  </vt:lpstr>
    </vt:vector>
  </TitlesOfParts>
  <Company>University of Delaware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Sampling</dc:title>
  <dc:creator>Steven W. Peuquet</dc:creator>
  <cp:lastModifiedBy>Steven Peuquet</cp:lastModifiedBy>
  <cp:revision>66</cp:revision>
  <dcterms:created xsi:type="dcterms:W3CDTF">2002-10-14T20:25:45Z</dcterms:created>
  <dcterms:modified xsi:type="dcterms:W3CDTF">2011-11-15T18:55:46Z</dcterms:modified>
</cp:coreProperties>
</file>